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605" r:id="rId2"/>
    <p:sldId id="587" r:id="rId3"/>
    <p:sldId id="585" r:id="rId4"/>
    <p:sldId id="586" r:id="rId5"/>
    <p:sldId id="556" r:id="rId6"/>
    <p:sldId id="569" r:id="rId7"/>
    <p:sldId id="544" r:id="rId8"/>
    <p:sldId id="547" r:id="rId9"/>
    <p:sldId id="552" r:id="rId10"/>
    <p:sldId id="548" r:id="rId11"/>
    <p:sldId id="549" r:id="rId12"/>
    <p:sldId id="550" r:id="rId13"/>
    <p:sldId id="553" r:id="rId14"/>
    <p:sldId id="554" r:id="rId15"/>
    <p:sldId id="583" r:id="rId16"/>
    <p:sldId id="602" r:id="rId17"/>
    <p:sldId id="588" r:id="rId18"/>
    <p:sldId id="558" r:id="rId19"/>
    <p:sldId id="559" r:id="rId20"/>
    <p:sldId id="560" r:id="rId21"/>
    <p:sldId id="561" r:id="rId22"/>
    <p:sldId id="580" r:id="rId23"/>
    <p:sldId id="577" r:id="rId24"/>
    <p:sldId id="581" r:id="rId25"/>
    <p:sldId id="562" r:id="rId26"/>
    <p:sldId id="563" r:id="rId27"/>
    <p:sldId id="603" r:id="rId28"/>
    <p:sldId id="565" r:id="rId29"/>
    <p:sldId id="591" r:id="rId30"/>
    <p:sldId id="608" r:id="rId31"/>
    <p:sldId id="592" r:id="rId32"/>
    <p:sldId id="594" r:id="rId33"/>
    <p:sldId id="598" r:id="rId34"/>
    <p:sldId id="595" r:id="rId35"/>
    <p:sldId id="596" r:id="rId36"/>
    <p:sldId id="597" r:id="rId37"/>
    <p:sldId id="601" r:id="rId38"/>
    <p:sldId id="600" r:id="rId39"/>
    <p:sldId id="593" r:id="rId40"/>
    <p:sldId id="604" r:id="rId41"/>
  </p:sldIdLst>
  <p:sldSz cx="9144000" cy="5143500" type="screen16x9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0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FCC7F"/>
    <a:srgbClr val="E8F1F4"/>
    <a:srgbClr val="EDEDED"/>
    <a:srgbClr val="CBE3E7"/>
    <a:srgbClr val="264653"/>
    <a:srgbClr val="FFFFFF"/>
    <a:srgbClr val="2A9D8F"/>
    <a:srgbClr val="DAE3F3"/>
    <a:srgbClr val="FBE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6" autoAdjust="0"/>
    <p:restoredTop sz="94660" autoAdjust="0"/>
  </p:normalViewPr>
  <p:slideViewPr>
    <p:cSldViewPr>
      <p:cViewPr>
        <p:scale>
          <a:sx n="150" d="100"/>
          <a:sy n="150" d="100"/>
        </p:scale>
        <p:origin x="86" y="-346"/>
      </p:cViewPr>
      <p:guideLst>
        <p:guide orient="horz" pos="940"/>
        <p:guide pos="295"/>
      </p:guideLst>
    </p:cSldViewPr>
  </p:slideViewPr>
  <p:outlineViewPr>
    <p:cViewPr>
      <p:scale>
        <a:sx n="33" d="100"/>
        <a:sy n="33" d="100"/>
      </p:scale>
      <p:origin x="0" y="5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08C7-0485-4A21-BBBD-2CFEA4866306}" type="datetimeFigureOut">
              <a:rPr lang="de-DE" smtClean="0"/>
              <a:t>27.06.2023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99445-F3BC-4A6A-AFDC-906FBF4AC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6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slide" Target="../slides/slide33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slide" Target="../slides/slide33.xm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slide" Target="../slides/slide33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slide" Target="../slides/slide33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" Target="../slides/slide33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" Target="../slides/slide33.xm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teraktive Schaltfläche: Leer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F09FA9B-FC48-730A-DA65-0EA7CDBB9166}"/>
              </a:ext>
            </a:extLst>
          </p:cNvPr>
          <p:cNvSpPr/>
          <p:nvPr userDrawn="1"/>
        </p:nvSpPr>
        <p:spPr>
          <a:xfrm>
            <a:off x="264356" y="699542"/>
            <a:ext cx="2052228" cy="216024"/>
          </a:xfrm>
          <a:prstGeom prst="actionButtonBlank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8F54952-59A5-F3D0-B9EF-F3F86440E86A}"/>
              </a:ext>
            </a:extLst>
          </p:cNvPr>
          <p:cNvSpPr/>
          <p:nvPr userDrawn="1"/>
        </p:nvSpPr>
        <p:spPr>
          <a:xfrm>
            <a:off x="2523" y="-20605"/>
            <a:ext cx="9068708" cy="1275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4" name="Tabelle 111">
            <a:extLst>
              <a:ext uri="{FF2B5EF4-FFF2-40B4-BE49-F238E27FC236}">
                <a16:creationId xmlns:a16="http://schemas.microsoft.com/office/drawing/2014/main" id="{589C4D29-F784-9CE4-8773-108CBEFF4DF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07541948"/>
              </p:ext>
            </p:extLst>
          </p:nvPr>
        </p:nvGraphicFramePr>
        <p:xfrm>
          <a:off x="33520" y="-22485"/>
          <a:ext cx="9110475" cy="1011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455">
                  <a:extLst>
                    <a:ext uri="{9D8B030D-6E8A-4147-A177-3AD203B41FA5}">
                      <a16:colId xmlns:a16="http://schemas.microsoft.com/office/drawing/2014/main" val="891440396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3240815215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2301242294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4245143192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661664705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719493822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2836634350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32577807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3686055584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3109508147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3803834556"/>
                    </a:ext>
                  </a:extLst>
                </a:gridCol>
              </a:tblGrid>
              <a:tr h="505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Hardware</a:t>
                      </a: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6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Familie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LED Band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Schwenk Display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Externe Kühlkörper</a:t>
                      </a: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freundlich</a:t>
                      </a: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Schnitt-stellen</a:t>
                      </a: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Geräte-verbund</a:t>
                      </a: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USB</a:t>
                      </a: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Flexible Bedienung</a:t>
                      </a: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Fernzugriff</a:t>
                      </a: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90889"/>
                  </a:ext>
                </a:extLst>
              </a:tr>
              <a:tr h="505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6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76310"/>
                  </a:ext>
                </a:extLst>
              </a:tr>
            </a:tbl>
          </a:graphicData>
        </a:graphic>
      </p:graphicFrame>
      <p:pic>
        <p:nvPicPr>
          <p:cNvPr id="5" name="Bildplatzhalter 8">
            <a:extLst>
              <a:ext uri="{FF2B5EF4-FFF2-40B4-BE49-F238E27FC236}">
                <a16:creationId xmlns:a16="http://schemas.microsoft.com/office/drawing/2014/main" id="{DF3F1832-1CC0-8845-3B8C-A63F128F21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654" y="395280"/>
            <a:ext cx="504000" cy="504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4958205-4121-6EBA-7F51-71B743C02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277" r="-3839" b="-46119"/>
          <a:stretch/>
        </p:blipFill>
        <p:spPr>
          <a:xfrm>
            <a:off x="1295514" y="395280"/>
            <a:ext cx="504000" cy="509161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935774A-6F57-770E-C27B-4A4BFAD25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084" y="395281"/>
            <a:ext cx="504000" cy="501437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686DADB-23C0-091C-F839-11B5DA7B6C4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91224" y="395280"/>
            <a:ext cx="504000" cy="508107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EFC27D7-2E23-FAE3-7560-77DD19DDE8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76" y="403432"/>
            <a:ext cx="895465" cy="503565"/>
          </a:xfrm>
          <a:prstGeom prst="rect">
            <a:avLst/>
          </a:prstGeom>
          <a:effectLst/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DAA369A-A36F-B41F-D993-76EA55899F2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934" y="395280"/>
            <a:ext cx="504000" cy="504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1" name="Bildplatzhalter 4">
            <a:extLst>
              <a:ext uri="{FF2B5EF4-FFF2-40B4-BE49-F238E27FC236}">
                <a16:creationId xmlns:a16="http://schemas.microsoft.com/office/drawing/2014/main" id="{541EA24D-D81F-4B64-4A14-9FA0A08C032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5504" y="395280"/>
            <a:ext cx="504000" cy="504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76093C2-3638-0200-1A81-D8F2B1A43C8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074" y="395280"/>
            <a:ext cx="504000" cy="489664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4E34036-05CF-9B49-EBE5-790AC782967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364" y="395280"/>
            <a:ext cx="504000" cy="486356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4" name="Bildplatzhalter 4">
            <a:extLst>
              <a:ext uri="{FF2B5EF4-FFF2-40B4-BE49-F238E27FC236}">
                <a16:creationId xmlns:a16="http://schemas.microsoft.com/office/drawing/2014/main" id="{579762F8-8F02-B36A-4B8B-F3C2095753F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9794" y="395280"/>
            <a:ext cx="504000" cy="504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5" name="Bildplatzhalter 6">
            <a:extLst>
              <a:ext uri="{FF2B5EF4-FFF2-40B4-BE49-F238E27FC236}">
                <a16:creationId xmlns:a16="http://schemas.microsoft.com/office/drawing/2014/main" id="{16A2279B-5059-41FB-9D0D-5B768A8C6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643" y="395280"/>
            <a:ext cx="504000" cy="5141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32185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Bild">
            <a:extLst>
              <a:ext uri="{FF2B5EF4-FFF2-40B4-BE49-F238E27FC236}">
                <a16:creationId xmlns:a16="http://schemas.microsoft.com/office/drawing/2014/main" id="{506C3F77-A5E4-FF38-6B94-98C3F1FEB2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1491630"/>
            <a:ext cx="4797111" cy="261930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26994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8">
            <a:extLst>
              <a:ext uri="{FF2B5EF4-FFF2-40B4-BE49-F238E27FC236}">
                <a16:creationId xmlns:a16="http://schemas.microsoft.com/office/drawing/2014/main" id="{DECCA438-7A50-166C-A5AD-FEA746DF69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1252540"/>
            <a:ext cx="360000" cy="36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C4459F7-B185-9305-79FB-9BCAA88C76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277" r="-3839" b="-46119"/>
          <a:stretch/>
        </p:blipFill>
        <p:spPr>
          <a:xfrm>
            <a:off x="179512" y="267494"/>
            <a:ext cx="356351" cy="36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A7079D7-3AE9-C2F9-4A39-493E3F44F8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763879"/>
            <a:ext cx="361840" cy="36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C20924A-FF58-B861-7D70-25D7342ACE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1743764"/>
            <a:ext cx="357090" cy="36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8294536-FB73-5924-2B6C-D3B3CE537B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3203899"/>
            <a:ext cx="360000" cy="36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7" name="Bildplatzhalter 4">
            <a:extLst>
              <a:ext uri="{FF2B5EF4-FFF2-40B4-BE49-F238E27FC236}">
                <a16:creationId xmlns:a16="http://schemas.microsoft.com/office/drawing/2014/main" id="{DBF7C3BE-8187-6581-E88B-424DCF5D49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3695123"/>
            <a:ext cx="360000" cy="36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02D6C4-03AC-DAE5-5F3F-629152D146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4186347"/>
            <a:ext cx="370540" cy="36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9DCBB3F-1826-B851-8091-3FA63D92A44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1" y="2730319"/>
            <a:ext cx="373060" cy="36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0" name="Bildplatzhalter 4">
            <a:extLst>
              <a:ext uri="{FF2B5EF4-FFF2-40B4-BE49-F238E27FC236}">
                <a16:creationId xmlns:a16="http://schemas.microsoft.com/office/drawing/2014/main" id="{A3983BE3-E197-8A70-D177-779E71FED6A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1" y="2239095"/>
            <a:ext cx="360000" cy="36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D1D1F073-DE9A-4295-0800-58AEBF140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1" y="4663231"/>
            <a:ext cx="352922" cy="3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16392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6727420-C648-4510-3DDC-BC6824F28C9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205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6368" y="1491630"/>
            <a:ext cx="5062466" cy="316413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0" y="1577769"/>
            <a:ext cx="3739872" cy="1391929"/>
          </a:xfrm>
          <a:prstGeom prst="rect">
            <a:avLst/>
          </a:prstGeom>
          <a:noFill/>
        </p:spPr>
        <p:txBody>
          <a:bodyPr tIns="72000" bIns="144000" anchor="t">
            <a:noAutofit/>
          </a:bodyPr>
          <a:lstStyle>
            <a:lvl1pPr marL="360000" indent="0">
              <a:spcBef>
                <a:spcPts val="0"/>
              </a:spcBef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" panose="02000000000000000000" pitchFamily="2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20" name="Interaktive Schaltfläche: Leer 19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A04F5D6-CDE8-2EE3-2C4D-B8B2CBF45486}"/>
              </a:ext>
            </a:extLst>
          </p:cNvPr>
          <p:cNvSpPr/>
          <p:nvPr userDrawn="1"/>
        </p:nvSpPr>
        <p:spPr>
          <a:xfrm>
            <a:off x="264356" y="699542"/>
            <a:ext cx="2052228" cy="216024"/>
          </a:xfrm>
          <a:prstGeom prst="actionButtonBlank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2" name="Tabelle 111">
            <a:extLst>
              <a:ext uri="{FF2B5EF4-FFF2-40B4-BE49-F238E27FC236}">
                <a16:creationId xmlns:a16="http://schemas.microsoft.com/office/drawing/2014/main" id="{C6654FB5-B162-8775-326B-2E3525634CF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03230904"/>
              </p:ext>
            </p:extLst>
          </p:nvPr>
        </p:nvGraphicFramePr>
        <p:xfrm>
          <a:off x="33520" y="-22485"/>
          <a:ext cx="9110475" cy="1011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455">
                  <a:extLst>
                    <a:ext uri="{9D8B030D-6E8A-4147-A177-3AD203B41FA5}">
                      <a16:colId xmlns:a16="http://schemas.microsoft.com/office/drawing/2014/main" val="891440396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3240815215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2301242294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4245143192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661664705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719493822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2836634350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32577807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3686055584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3109508147"/>
                    </a:ext>
                  </a:extLst>
                </a:gridCol>
                <a:gridCol w="799302">
                  <a:extLst>
                    <a:ext uri="{9D8B030D-6E8A-4147-A177-3AD203B41FA5}">
                      <a16:colId xmlns:a16="http://schemas.microsoft.com/office/drawing/2014/main" val="3803834556"/>
                    </a:ext>
                  </a:extLst>
                </a:gridCol>
              </a:tblGrid>
              <a:tr h="505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Hardware</a:t>
                      </a: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6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1" dirty="0"/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90889"/>
                  </a:ext>
                </a:extLst>
              </a:tr>
              <a:tr h="505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465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76310"/>
                  </a:ext>
                </a:extLst>
              </a:tr>
            </a:tbl>
          </a:graphicData>
        </a:graphic>
      </p:graphicFrame>
      <p:pic>
        <p:nvPicPr>
          <p:cNvPr id="23" name="Bildplatzhalter 8">
            <a:extLst>
              <a:ext uri="{FF2B5EF4-FFF2-40B4-BE49-F238E27FC236}">
                <a16:creationId xmlns:a16="http://schemas.microsoft.com/office/drawing/2014/main" id="{B0438949-4937-D3DE-64B9-6ED59FAC0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2654" y="395280"/>
            <a:ext cx="504000" cy="504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59CDDAF-7761-EDB8-9FB3-35CB1BA064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277" r="-3839" b="-46119"/>
          <a:stretch/>
        </p:blipFill>
        <p:spPr>
          <a:xfrm>
            <a:off x="1295514" y="395280"/>
            <a:ext cx="504000" cy="509161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276F4CC1-3177-C2F9-F722-58FA30D901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084" y="395281"/>
            <a:ext cx="504000" cy="501437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BFCCBCD-99DF-AA5B-585B-9337DF5E56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91224" y="395280"/>
            <a:ext cx="504000" cy="508107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02C850F-E0A6-0398-22A1-AE6312959E0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76" y="403432"/>
            <a:ext cx="895465" cy="503565"/>
          </a:xfrm>
          <a:prstGeom prst="rect">
            <a:avLst/>
          </a:prstGeom>
          <a:effectLst/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097342DF-EBE5-A4DF-00F2-DE06210E32E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934" y="395280"/>
            <a:ext cx="504000" cy="504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29" name="Bildplatzhalter 4">
            <a:extLst>
              <a:ext uri="{FF2B5EF4-FFF2-40B4-BE49-F238E27FC236}">
                <a16:creationId xmlns:a16="http://schemas.microsoft.com/office/drawing/2014/main" id="{6ED07D54-451A-5999-48E3-72A41504DF1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5504" y="395280"/>
            <a:ext cx="504000" cy="504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9450C36-BBB1-D19C-7C6C-40A10576C16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074" y="395280"/>
            <a:ext cx="504000" cy="489664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5889A7AA-5F28-7649-5158-1AC496AAFCB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364" y="395280"/>
            <a:ext cx="504000" cy="486356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32" name="Bildplatzhalter 4">
            <a:extLst>
              <a:ext uri="{FF2B5EF4-FFF2-40B4-BE49-F238E27FC236}">
                <a16:creationId xmlns:a16="http://schemas.microsoft.com/office/drawing/2014/main" id="{F5FCE8A2-B46D-EDA6-FDE0-22195C044A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89794" y="395280"/>
            <a:ext cx="504000" cy="504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33" name="Bildplatzhalter 6">
            <a:extLst>
              <a:ext uri="{FF2B5EF4-FFF2-40B4-BE49-F238E27FC236}">
                <a16:creationId xmlns:a16="http://schemas.microsoft.com/office/drawing/2014/main" id="{02982575-FBBB-4DEF-B68B-F3268C82EC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643" y="395280"/>
            <a:ext cx="504000" cy="5141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2045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6"/>
          <p:cNvSpPr>
            <a:spLocks noGrp="1" noChangeAspect="1"/>
          </p:cNvSpPr>
          <p:nvPr>
            <p:ph type="pic" sz="quarter" idx="14"/>
          </p:nvPr>
        </p:nvSpPr>
        <p:spPr>
          <a:xfrm>
            <a:off x="3221617" y="1435260"/>
            <a:ext cx="5598000" cy="335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899592" y="4795035"/>
            <a:ext cx="216024" cy="15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3E3810-9B1E-9822-2241-0C67698BA25A}"/>
              </a:ext>
            </a:extLst>
          </p:cNvPr>
          <p:cNvSpPr/>
          <p:nvPr userDrawn="1"/>
        </p:nvSpPr>
        <p:spPr>
          <a:xfrm>
            <a:off x="1133441" y="4519988"/>
            <a:ext cx="558239" cy="428025"/>
          </a:xfrm>
          <a:prstGeom prst="actionButtonForwardNex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teraktive Schaltfläche: Leer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DDC3EAA-EDD1-AA3F-7C27-CB635786B08E}"/>
              </a:ext>
            </a:extLst>
          </p:cNvPr>
          <p:cNvSpPr/>
          <p:nvPr userDrawn="1"/>
        </p:nvSpPr>
        <p:spPr>
          <a:xfrm>
            <a:off x="225779" y="947776"/>
            <a:ext cx="2052228" cy="216024"/>
          </a:xfrm>
          <a:prstGeom prst="actionButtonBlank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" name="Tabelle 111">
            <a:extLst>
              <a:ext uri="{FF2B5EF4-FFF2-40B4-BE49-F238E27FC236}">
                <a16:creationId xmlns:a16="http://schemas.microsoft.com/office/drawing/2014/main" id="{F3DCEB74-B8AA-804A-215A-7AEFD0FEA27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92148541"/>
              </p:ext>
            </p:extLst>
          </p:nvPr>
        </p:nvGraphicFramePr>
        <p:xfrm>
          <a:off x="1" y="-5709"/>
          <a:ext cx="9144003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30">
                  <a:extLst>
                    <a:ext uri="{9D8B030D-6E8A-4147-A177-3AD203B41FA5}">
                      <a16:colId xmlns:a16="http://schemas.microsoft.com/office/drawing/2014/main" val="891440396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240815215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453533170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2301242294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4245143192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661664705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719493822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2836634350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2577807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677370965"/>
                    </a:ext>
                  </a:extLst>
                </a:gridCol>
              </a:tblGrid>
              <a:tr h="582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Bedienung</a:t>
                      </a:r>
                      <a:endParaRPr kumimoji="0" lang="de-D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Intuitives</a:t>
                      </a:r>
                    </a:p>
                    <a:p>
                      <a:pPr algn="ctr"/>
                      <a:r>
                        <a:rPr kumimoji="0" lang="de-D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Einzigartige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Bedienung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Schnell-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start</a:t>
                      </a: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Kurven-schreiber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Fehler-behandlung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Datei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Werkzeug-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Updates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90889"/>
                  </a:ext>
                </a:extLst>
              </a:tr>
              <a:tr h="425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de-DE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76310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04FDA6-6260-B004-3390-EF29CA6AC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9"/>
          <a:stretch/>
        </p:blipFill>
        <p:spPr>
          <a:xfrm>
            <a:off x="178236" y="449472"/>
            <a:ext cx="774880" cy="468630"/>
          </a:xfrm>
          <a:prstGeom prst="rect">
            <a:avLst/>
          </a:prstGeom>
          <a:effectLst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5100AF6-88C2-BD22-3D4B-035E54D1F8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390" y="483518"/>
            <a:ext cx="360000" cy="36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01FD393-B8B5-5FE4-5C74-579B0D9CEA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458" y="483518"/>
            <a:ext cx="357903" cy="3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05D5A5-EFAE-8884-0BBE-ACDDC09834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147" y="483518"/>
            <a:ext cx="459844" cy="3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206A4DE-3DFA-451E-2EE0-84AA8B4C649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01" y="483518"/>
            <a:ext cx="360000" cy="3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70F9A1A-338F-D15D-50D2-B8AAB9EE99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118" y="483518"/>
            <a:ext cx="453515" cy="3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1A1F407-9BA7-DEC3-7EA4-47137A05E9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361" y="595690"/>
            <a:ext cx="578164" cy="19140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E426BA7-FE50-BCD0-E26B-DA29E7C0B5B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747" y="483518"/>
            <a:ext cx="360000" cy="36211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A090713-0F34-A567-D89A-ED25AB954E5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55282" y="473858"/>
            <a:ext cx="301662" cy="396000"/>
          </a:xfrm>
          <a:prstGeom prst="rect">
            <a:avLst/>
          </a:prstGeom>
        </p:spPr>
      </p:pic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B15998CC-D16E-A4CD-F67B-D8DB50CE8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435100"/>
            <a:ext cx="3221038" cy="2760624"/>
          </a:xfrm>
          <a:prstGeom prst="rect">
            <a:avLst/>
          </a:prstGeom>
        </p:spPr>
        <p:txBody>
          <a:bodyPr/>
          <a:lstStyle>
            <a:lvl1pPr marL="360000" indent="0"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accent6"/>
                </a:solidFill>
              </a:defRPr>
            </a:lvl1pPr>
            <a:lvl2pPr marL="360000" indent="0">
              <a:spcBef>
                <a:spcPts val="0"/>
              </a:spcBef>
              <a:buNone/>
              <a:defRPr sz="2400"/>
            </a:lvl2pPr>
            <a:lvl3pPr marL="360000" indent="0">
              <a:spcBef>
                <a:spcPts val="0"/>
              </a:spcBef>
              <a:buNone/>
              <a:defRPr/>
            </a:lvl3pPr>
            <a:lvl4pPr marL="360000" indent="0">
              <a:spcBef>
                <a:spcPts val="0"/>
              </a:spcBef>
              <a:buNone/>
              <a:defRPr/>
            </a:lvl4pPr>
            <a:lvl5pPr marL="36000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de-DE" dirty="0"/>
              <a:t>Text1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2117684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6"/>
          <p:cNvSpPr>
            <a:spLocks noGrp="1" noChangeAspect="1"/>
          </p:cNvSpPr>
          <p:nvPr>
            <p:ph type="pic" sz="quarter" idx="14"/>
          </p:nvPr>
        </p:nvSpPr>
        <p:spPr>
          <a:xfrm>
            <a:off x="3221617" y="1435260"/>
            <a:ext cx="5598000" cy="335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B15998CC-D16E-A4CD-F67B-D8DB50CE8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435100"/>
            <a:ext cx="3221038" cy="2760624"/>
          </a:xfrm>
          <a:prstGeom prst="rect">
            <a:avLst/>
          </a:prstGeom>
        </p:spPr>
        <p:txBody>
          <a:bodyPr/>
          <a:lstStyle>
            <a:lvl1pPr marL="360000" indent="0"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accent6"/>
                </a:solidFill>
              </a:defRPr>
            </a:lvl1pPr>
            <a:lvl2pPr marL="360000" indent="0">
              <a:spcBef>
                <a:spcPts val="0"/>
              </a:spcBef>
              <a:buNone/>
              <a:defRPr sz="2400"/>
            </a:lvl2pPr>
            <a:lvl3pPr marL="360000" indent="0">
              <a:spcBef>
                <a:spcPts val="0"/>
              </a:spcBef>
              <a:buNone/>
              <a:defRPr/>
            </a:lvl3pPr>
            <a:lvl4pPr marL="360000" indent="0">
              <a:spcBef>
                <a:spcPts val="0"/>
              </a:spcBef>
              <a:buNone/>
              <a:defRPr/>
            </a:lvl4pPr>
            <a:lvl5pPr marL="36000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de-DE" dirty="0"/>
              <a:t>Text1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9574695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Sreenshot1"/>
          <p:cNvSpPr>
            <a:spLocks noGrp="1" noChangeAspect="1"/>
          </p:cNvSpPr>
          <p:nvPr>
            <p:ph type="pic" sz="quarter" idx="14"/>
          </p:nvPr>
        </p:nvSpPr>
        <p:spPr>
          <a:xfrm>
            <a:off x="3709244" y="1230558"/>
            <a:ext cx="2831783" cy="171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8" name="!!Sreenshot2">
            <a:extLst>
              <a:ext uri="{FF2B5EF4-FFF2-40B4-BE49-F238E27FC236}">
                <a16:creationId xmlns:a16="http://schemas.microsoft.com/office/drawing/2014/main" id="{DCC003D5-7008-9CC4-FEDC-36AEFE80B7E9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986964" y="3191104"/>
            <a:ext cx="2831783" cy="171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899592" y="4795035"/>
            <a:ext cx="216024" cy="15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3E3810-9B1E-9822-2241-0C67698BA25A}"/>
              </a:ext>
            </a:extLst>
          </p:cNvPr>
          <p:cNvSpPr/>
          <p:nvPr userDrawn="1"/>
        </p:nvSpPr>
        <p:spPr>
          <a:xfrm>
            <a:off x="1133441" y="4519988"/>
            <a:ext cx="558239" cy="428025"/>
          </a:xfrm>
          <a:prstGeom prst="actionButtonForwardNex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teraktive Schaltfläche: Leer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DDC3EAA-EDD1-AA3F-7C27-CB635786B08E}"/>
              </a:ext>
            </a:extLst>
          </p:cNvPr>
          <p:cNvSpPr/>
          <p:nvPr userDrawn="1"/>
        </p:nvSpPr>
        <p:spPr>
          <a:xfrm>
            <a:off x="225779" y="947776"/>
            <a:ext cx="2052228" cy="216024"/>
          </a:xfrm>
          <a:prstGeom prst="actionButtonBlank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" name="Tabelle 111">
            <a:extLst>
              <a:ext uri="{FF2B5EF4-FFF2-40B4-BE49-F238E27FC236}">
                <a16:creationId xmlns:a16="http://schemas.microsoft.com/office/drawing/2014/main" id="{F3DCEB74-B8AA-804A-215A-7AEFD0FEA27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92148541"/>
              </p:ext>
            </p:extLst>
          </p:nvPr>
        </p:nvGraphicFramePr>
        <p:xfrm>
          <a:off x="1" y="-5709"/>
          <a:ext cx="9144003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30">
                  <a:extLst>
                    <a:ext uri="{9D8B030D-6E8A-4147-A177-3AD203B41FA5}">
                      <a16:colId xmlns:a16="http://schemas.microsoft.com/office/drawing/2014/main" val="891440396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240815215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453533170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2301242294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4245143192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661664705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719493822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2836634350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2577807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677370965"/>
                    </a:ext>
                  </a:extLst>
                </a:gridCol>
              </a:tblGrid>
              <a:tr h="582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Bedienung</a:t>
                      </a:r>
                      <a:endParaRPr kumimoji="0" lang="de-D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Intuitives</a:t>
                      </a:r>
                    </a:p>
                    <a:p>
                      <a:pPr algn="ctr"/>
                      <a:r>
                        <a:rPr kumimoji="0" lang="de-D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Einzigartige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Bedienung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Schnell-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start</a:t>
                      </a: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Kurven-schreiber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Fehler-behandlung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Datei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Werkzeug-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Updates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90889"/>
                  </a:ext>
                </a:extLst>
              </a:tr>
              <a:tr h="425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de-DE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76310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04FDA6-6260-B004-3390-EF29CA6AC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9"/>
          <a:stretch/>
        </p:blipFill>
        <p:spPr>
          <a:xfrm>
            <a:off x="225779" y="455352"/>
            <a:ext cx="774880" cy="468630"/>
          </a:xfrm>
          <a:prstGeom prst="rect">
            <a:avLst/>
          </a:prstGeom>
          <a:effectLst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5100AF6-88C2-BD22-3D4B-035E54D1F8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390" y="483518"/>
            <a:ext cx="360000" cy="36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01FD393-B8B5-5FE4-5C74-579B0D9CEA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458" y="483518"/>
            <a:ext cx="357903" cy="3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05D5A5-EFAE-8884-0BBE-ACDDC09834F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147" y="483518"/>
            <a:ext cx="459844" cy="3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206A4DE-3DFA-451E-2EE0-84AA8B4C649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01" y="483518"/>
            <a:ext cx="360000" cy="3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70F9A1A-338F-D15D-50D2-B8AAB9EE99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118" y="483518"/>
            <a:ext cx="453515" cy="3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1A1F407-9BA7-DEC3-7EA4-47137A05E9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361" y="595690"/>
            <a:ext cx="578164" cy="19140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E426BA7-FE50-BCD0-E26B-DA29E7C0B5B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747" y="483518"/>
            <a:ext cx="360000" cy="36211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A090713-0F34-A567-D89A-ED25AB954E5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55282" y="473858"/>
            <a:ext cx="30166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414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899592" y="4795035"/>
            <a:ext cx="216024" cy="15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3E3810-9B1E-9822-2241-0C67698BA25A}"/>
              </a:ext>
            </a:extLst>
          </p:cNvPr>
          <p:cNvSpPr/>
          <p:nvPr userDrawn="1"/>
        </p:nvSpPr>
        <p:spPr>
          <a:xfrm>
            <a:off x="1133441" y="4519988"/>
            <a:ext cx="558239" cy="428025"/>
          </a:xfrm>
          <a:prstGeom prst="actionButtonForwardNex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" name="Tabelle 111">
            <a:extLst>
              <a:ext uri="{FF2B5EF4-FFF2-40B4-BE49-F238E27FC236}">
                <a16:creationId xmlns:a16="http://schemas.microsoft.com/office/drawing/2014/main" id="{F3DCEB74-B8AA-804A-215A-7AEFD0FEA27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92148541"/>
              </p:ext>
            </p:extLst>
          </p:nvPr>
        </p:nvGraphicFramePr>
        <p:xfrm>
          <a:off x="1" y="-5709"/>
          <a:ext cx="9144003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30">
                  <a:extLst>
                    <a:ext uri="{9D8B030D-6E8A-4147-A177-3AD203B41FA5}">
                      <a16:colId xmlns:a16="http://schemas.microsoft.com/office/drawing/2014/main" val="891440396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240815215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453533170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2301242294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4245143192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661664705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719493822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2836634350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2577807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677370965"/>
                    </a:ext>
                  </a:extLst>
                </a:gridCol>
              </a:tblGrid>
              <a:tr h="582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Bedienung</a:t>
                      </a:r>
                      <a:endParaRPr kumimoji="0" lang="de-D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D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Intuitives</a:t>
                      </a:r>
                    </a:p>
                    <a:p>
                      <a:pPr algn="ctr"/>
                      <a:r>
                        <a:rPr kumimoji="0" lang="de-D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Design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Einzigartige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Bedienung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Schnell-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start</a:t>
                      </a: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Kurven-schreiber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Fehler-behandlung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Datei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Werkzeug-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Updates</a:t>
                      </a: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90889"/>
                  </a:ext>
                </a:extLst>
              </a:tr>
              <a:tr h="425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9D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de-DE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468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76310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04FDA6-6260-B004-3390-EF29CA6AC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9"/>
          <a:stretch/>
        </p:blipFill>
        <p:spPr>
          <a:xfrm>
            <a:off x="178236" y="449472"/>
            <a:ext cx="774880" cy="468630"/>
          </a:xfrm>
          <a:prstGeom prst="rect">
            <a:avLst/>
          </a:prstGeom>
          <a:effectLst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5100AF6-88C2-BD22-3D4B-035E54D1F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390" y="483518"/>
            <a:ext cx="360000" cy="36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01FD393-B8B5-5FE4-5C74-579B0D9CEA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458" y="483518"/>
            <a:ext cx="357903" cy="3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05D5A5-EFAE-8884-0BBE-ACDDC09834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147" y="483518"/>
            <a:ext cx="459844" cy="3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206A4DE-3DFA-451E-2EE0-84AA8B4C64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01" y="483518"/>
            <a:ext cx="360000" cy="3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70F9A1A-338F-D15D-50D2-B8AAB9EE99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118" y="483518"/>
            <a:ext cx="453515" cy="3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1A1F407-9BA7-DEC3-7EA4-47137A05E92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361" y="595690"/>
            <a:ext cx="578164" cy="19140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E426BA7-FE50-BCD0-E26B-DA29E7C0B5B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747" y="483518"/>
            <a:ext cx="360000" cy="36211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A090713-0F34-A567-D89A-ED25AB954E5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55282" y="473858"/>
            <a:ext cx="30166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420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899592" y="4795035"/>
            <a:ext cx="216024" cy="15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3E3810-9B1E-9822-2241-0C67698BA25A}"/>
              </a:ext>
            </a:extLst>
          </p:cNvPr>
          <p:cNvSpPr/>
          <p:nvPr userDrawn="1"/>
        </p:nvSpPr>
        <p:spPr>
          <a:xfrm>
            <a:off x="1133441" y="4519988"/>
            <a:ext cx="558239" cy="428025"/>
          </a:xfrm>
          <a:prstGeom prst="actionButtonForwardNex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teraktive Schaltfläche: Leer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E2C80F0-2046-D665-18AF-F5BD238D1CDA}"/>
              </a:ext>
            </a:extLst>
          </p:cNvPr>
          <p:cNvSpPr/>
          <p:nvPr userDrawn="1"/>
        </p:nvSpPr>
        <p:spPr>
          <a:xfrm>
            <a:off x="237829" y="998932"/>
            <a:ext cx="2052228" cy="216024"/>
          </a:xfrm>
          <a:prstGeom prst="actionButtonBlank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Tabelle 111">
            <a:extLst>
              <a:ext uri="{FF2B5EF4-FFF2-40B4-BE49-F238E27FC236}">
                <a16:creationId xmlns:a16="http://schemas.microsoft.com/office/drawing/2014/main" id="{52F3D0D4-7DBC-0663-5A33-4477A5672B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33015488"/>
              </p:ext>
            </p:extLst>
          </p:nvPr>
        </p:nvGraphicFramePr>
        <p:xfrm>
          <a:off x="0" y="0"/>
          <a:ext cx="9144003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30">
                  <a:extLst>
                    <a:ext uri="{9D8B030D-6E8A-4147-A177-3AD203B41FA5}">
                      <a16:colId xmlns:a16="http://schemas.microsoft.com/office/drawing/2014/main" val="891440396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240815215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2301242294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4245143192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661664705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719493822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2836634350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2577807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686055584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109508147"/>
                    </a:ext>
                  </a:extLst>
                </a:gridCol>
              </a:tblGrid>
              <a:tr h="632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Weitere Funktionen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F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Temperatur-überwachung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Fühler-überwachung</a:t>
                      </a: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Leckage-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überwachung</a:t>
                      </a:r>
                      <a:endParaRPr kumimoji="0" lang="de-DE" sz="1800" b="1" i="0" u="none" strike="noStrike" kern="1200" cap="none" spc="-5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Rezept-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verwaltung</a:t>
                      </a:r>
                      <a:endParaRPr kumimoji="0" lang="de-D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Kommuni</a:t>
                      </a: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-kation</a:t>
                      </a:r>
                      <a:endParaRPr kumimoji="0" lang="de-D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Zeit-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schaltuhr</a:t>
                      </a: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Thermo-</a:t>
                      </a: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dyn</a:t>
                      </a: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Analyse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Datei-verwaltung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90889"/>
                  </a:ext>
                </a:extLst>
              </a:tr>
              <a:tr h="375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F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76310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E543995D-64F9-5ED5-38D4-9ED9B5E69A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254" y="534331"/>
            <a:ext cx="318894" cy="3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E519C4D-E4B5-A54A-9B6C-3962C1AAC4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266" y="534331"/>
            <a:ext cx="273066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191A6BD-EAEE-E8AB-5A37-A4DB44CBE5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855" y="534331"/>
            <a:ext cx="345896" cy="36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B28538C-044E-C940-7551-34B3AABE4D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651" y="534331"/>
            <a:ext cx="491112" cy="3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44CD532-0225-107C-15A4-D96E108590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948" y="534331"/>
            <a:ext cx="334036" cy="307049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BAAC1EF-04E7-3A85-0124-B368AA8CD5A0}"/>
              </a:ext>
            </a:extLst>
          </p:cNvPr>
          <p:cNvGrpSpPr/>
          <p:nvPr userDrawn="1"/>
        </p:nvGrpSpPr>
        <p:grpSpPr>
          <a:xfrm>
            <a:off x="6685877" y="534331"/>
            <a:ext cx="407917" cy="387434"/>
            <a:chOff x="1368245" y="4308134"/>
            <a:chExt cx="407917" cy="387434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33CEC17-5466-2A6C-BB70-5F1A389BA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0658" y="4308134"/>
              <a:ext cx="191779" cy="387434"/>
            </a:xfrm>
            <a:prstGeom prst="rect">
              <a:avLst/>
            </a:prstGeom>
          </p:spPr>
        </p:pic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2D40680D-9652-ADDF-839A-18B8C565ACFC}"/>
                </a:ext>
              </a:extLst>
            </p:cNvPr>
            <p:cNvGrpSpPr/>
            <p:nvPr/>
          </p:nvGrpSpPr>
          <p:grpSpPr>
            <a:xfrm>
              <a:off x="1368245" y="4325636"/>
              <a:ext cx="142548" cy="198794"/>
              <a:chOff x="3001736" y="4748196"/>
              <a:chExt cx="199349" cy="278007"/>
            </a:xfrm>
          </p:grpSpPr>
          <p:cxnSp>
            <p:nvCxnSpPr>
              <p:cNvPr id="40" name="Gerader Verbinder 39">
                <a:extLst>
                  <a:ext uri="{FF2B5EF4-FFF2-40B4-BE49-F238E27FC236}">
                    <a16:creationId xmlns:a16="http://schemas.microsoft.com/office/drawing/2014/main" id="{D69694BA-EF61-1576-140F-36F3A050F9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1736" y="4748196"/>
                <a:ext cx="105732" cy="9632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DC4D3723-399E-C6B6-F49B-8F6C53ACCC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99848" y="4748196"/>
                <a:ext cx="101237" cy="8676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EEA34F9D-3004-3E28-7A85-131A5389CB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658" y="4748196"/>
                <a:ext cx="0" cy="27800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B5EFDBE1-CB20-E1A9-C571-154F582473AD}"/>
                </a:ext>
              </a:extLst>
            </p:cNvPr>
            <p:cNvGrpSpPr/>
            <p:nvPr/>
          </p:nvGrpSpPr>
          <p:grpSpPr>
            <a:xfrm rot="10800000">
              <a:off x="1633614" y="4325636"/>
              <a:ext cx="142548" cy="198794"/>
              <a:chOff x="3001736" y="4748196"/>
              <a:chExt cx="199349" cy="278007"/>
            </a:xfrm>
          </p:grpSpPr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94C34559-D824-BE93-A4FF-53D178D93D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1736" y="4748196"/>
                <a:ext cx="105732" cy="9632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7FFA88EA-39D6-0154-D62A-5A60FE2CFD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99848" y="4748196"/>
                <a:ext cx="101237" cy="8676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6FFA0259-DC5D-D3FD-F078-0080057294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658" y="4748196"/>
                <a:ext cx="0" cy="27800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4" name="Grafik 43">
            <a:extLst>
              <a:ext uri="{FF2B5EF4-FFF2-40B4-BE49-F238E27FC236}">
                <a16:creationId xmlns:a16="http://schemas.microsoft.com/office/drawing/2014/main" id="{80A4C2FC-3ECB-53B9-02A6-F4ACB439F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6" b="-1"/>
          <a:stretch/>
        </p:blipFill>
        <p:spPr>
          <a:xfrm>
            <a:off x="234577" y="476891"/>
            <a:ext cx="759888" cy="457699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62282A0-8221-7AFF-CBB0-6A554A5FFB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298" y="534331"/>
            <a:ext cx="491112" cy="305899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DED696B2-6991-B56D-5335-94AD7C9A02E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1374" y="53433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32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899592" y="4795035"/>
            <a:ext cx="216024" cy="15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3E3810-9B1E-9822-2241-0C67698BA25A}"/>
              </a:ext>
            </a:extLst>
          </p:cNvPr>
          <p:cNvSpPr/>
          <p:nvPr userDrawn="1"/>
        </p:nvSpPr>
        <p:spPr>
          <a:xfrm>
            <a:off x="1133441" y="4519988"/>
            <a:ext cx="558239" cy="428025"/>
          </a:xfrm>
          <a:prstGeom prst="actionButtonForwardNext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teraktive Schaltfläche: Leer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E2C80F0-2046-D665-18AF-F5BD238D1CDA}"/>
              </a:ext>
            </a:extLst>
          </p:cNvPr>
          <p:cNvSpPr/>
          <p:nvPr userDrawn="1"/>
        </p:nvSpPr>
        <p:spPr>
          <a:xfrm>
            <a:off x="237829" y="998932"/>
            <a:ext cx="2052228" cy="216024"/>
          </a:xfrm>
          <a:prstGeom prst="actionButtonBlank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Tabelle 111">
            <a:extLst>
              <a:ext uri="{FF2B5EF4-FFF2-40B4-BE49-F238E27FC236}">
                <a16:creationId xmlns:a16="http://schemas.microsoft.com/office/drawing/2014/main" id="{52F3D0D4-7DBC-0663-5A33-4477A5672B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30360217"/>
              </p:ext>
            </p:extLst>
          </p:nvPr>
        </p:nvGraphicFramePr>
        <p:xfrm>
          <a:off x="0" y="0"/>
          <a:ext cx="9144003" cy="10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30">
                  <a:extLst>
                    <a:ext uri="{9D8B030D-6E8A-4147-A177-3AD203B41FA5}">
                      <a16:colId xmlns:a16="http://schemas.microsoft.com/office/drawing/2014/main" val="891440396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240815215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2301242294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4245143192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661664705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719493822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2836634350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2577807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686055584"/>
                    </a:ext>
                  </a:extLst>
                </a:gridCol>
                <a:gridCol w="879397">
                  <a:extLst>
                    <a:ext uri="{9D8B030D-6E8A-4147-A177-3AD203B41FA5}">
                      <a16:colId xmlns:a16="http://schemas.microsoft.com/office/drawing/2014/main" val="3109508147"/>
                    </a:ext>
                  </a:extLst>
                </a:gridCol>
              </a:tblGrid>
              <a:tr h="632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Weitere Funktionen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F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Temperatur-überwachung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-5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Fühler-überwachung</a:t>
                      </a: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Leckage-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überwachung</a:t>
                      </a:r>
                      <a:endParaRPr kumimoji="0" lang="de-DE" sz="1800" b="1" i="0" u="none" strike="noStrike" kern="1200" cap="none" spc="-5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Rezept-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verwaltung</a:t>
                      </a:r>
                      <a:endParaRPr kumimoji="0" lang="de-D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Kommuni</a:t>
                      </a: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-kation</a:t>
                      </a:r>
                      <a:endParaRPr kumimoji="0" lang="de-DE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Zeit-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schaltuhr</a:t>
                      </a: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Thermo-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Dynamische Analyse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Datei-verwaltung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90889"/>
                  </a:ext>
                </a:extLst>
              </a:tr>
              <a:tr h="375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F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76310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E543995D-64F9-5ED5-38D4-9ED9B5E69A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254" y="534331"/>
            <a:ext cx="318894" cy="3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E519C4D-E4B5-A54A-9B6C-3962C1AAC4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266" y="534331"/>
            <a:ext cx="273066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191A6BD-EAEE-E8AB-5A37-A4DB44CBE5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855" y="534331"/>
            <a:ext cx="345896" cy="36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B28538C-044E-C940-7551-34B3AABE4D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651" y="534331"/>
            <a:ext cx="491112" cy="3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44CD532-0225-107C-15A4-D96E108590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6956" y="534331"/>
            <a:ext cx="334036" cy="307049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BAAC1EF-04E7-3A85-0124-B368AA8CD5A0}"/>
              </a:ext>
            </a:extLst>
          </p:cNvPr>
          <p:cNvGrpSpPr/>
          <p:nvPr userDrawn="1"/>
        </p:nvGrpSpPr>
        <p:grpSpPr>
          <a:xfrm>
            <a:off x="6735933" y="534331"/>
            <a:ext cx="407917" cy="387434"/>
            <a:chOff x="1368245" y="4308134"/>
            <a:chExt cx="407917" cy="387434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B33CEC17-5466-2A6C-BB70-5F1A389BA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0658" y="4308134"/>
              <a:ext cx="191779" cy="387434"/>
            </a:xfrm>
            <a:prstGeom prst="rect">
              <a:avLst/>
            </a:prstGeom>
          </p:spPr>
        </p:pic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2D40680D-9652-ADDF-839A-18B8C565ACFC}"/>
                </a:ext>
              </a:extLst>
            </p:cNvPr>
            <p:cNvGrpSpPr/>
            <p:nvPr/>
          </p:nvGrpSpPr>
          <p:grpSpPr>
            <a:xfrm>
              <a:off x="1368245" y="4325636"/>
              <a:ext cx="142548" cy="198794"/>
              <a:chOff x="3001736" y="4748196"/>
              <a:chExt cx="199349" cy="278007"/>
            </a:xfrm>
          </p:grpSpPr>
          <p:cxnSp>
            <p:nvCxnSpPr>
              <p:cNvPr id="40" name="Gerader Verbinder 39">
                <a:extLst>
                  <a:ext uri="{FF2B5EF4-FFF2-40B4-BE49-F238E27FC236}">
                    <a16:creationId xmlns:a16="http://schemas.microsoft.com/office/drawing/2014/main" id="{D69694BA-EF61-1576-140F-36F3A050F9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1736" y="4748196"/>
                <a:ext cx="105732" cy="9632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>
                <a:extLst>
                  <a:ext uri="{FF2B5EF4-FFF2-40B4-BE49-F238E27FC236}">
                    <a16:creationId xmlns:a16="http://schemas.microsoft.com/office/drawing/2014/main" id="{DC4D3723-399E-C6B6-F49B-8F6C53ACCC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99848" y="4748196"/>
                <a:ext cx="101237" cy="8676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EEA34F9D-3004-3E28-7A85-131A5389CB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658" y="4748196"/>
                <a:ext cx="0" cy="27800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B5EFDBE1-CB20-E1A9-C571-154F582473AD}"/>
                </a:ext>
              </a:extLst>
            </p:cNvPr>
            <p:cNvGrpSpPr/>
            <p:nvPr/>
          </p:nvGrpSpPr>
          <p:grpSpPr>
            <a:xfrm rot="10800000">
              <a:off x="1633614" y="4325636"/>
              <a:ext cx="142548" cy="198794"/>
              <a:chOff x="3001736" y="4748196"/>
              <a:chExt cx="199349" cy="278007"/>
            </a:xfrm>
          </p:grpSpPr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94C34559-D824-BE93-A4FF-53D178D93D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1736" y="4748196"/>
                <a:ext cx="105732" cy="9632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7FFA88EA-39D6-0154-D62A-5A60FE2CFD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99848" y="4748196"/>
                <a:ext cx="101237" cy="86769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6FFA0259-DC5D-D3FD-F078-0080057294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3658" y="4748196"/>
                <a:ext cx="0" cy="27800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4" name="Grafik 43">
            <a:extLst>
              <a:ext uri="{FF2B5EF4-FFF2-40B4-BE49-F238E27FC236}">
                <a16:creationId xmlns:a16="http://schemas.microsoft.com/office/drawing/2014/main" id="{80A4C2FC-3ECB-53B9-02A6-F4ACB439F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6" b="-1"/>
          <a:stretch/>
        </p:blipFill>
        <p:spPr>
          <a:xfrm>
            <a:off x="234577" y="476891"/>
            <a:ext cx="759888" cy="457699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462282A0-8221-7AFF-CBB0-6A554A5FFB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298" y="534331"/>
            <a:ext cx="491112" cy="305899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DED696B2-6991-B56D-5335-94AD7C9A02E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9165" y="534331"/>
            <a:ext cx="360000" cy="360000"/>
          </a:xfrm>
          <a:prstGeom prst="rect">
            <a:avLst/>
          </a:prstGeom>
        </p:spPr>
      </p:pic>
      <p:sp>
        <p:nvSpPr>
          <p:cNvPr id="2" name="!!Sreenshot1">
            <a:extLst>
              <a:ext uri="{FF2B5EF4-FFF2-40B4-BE49-F238E27FC236}">
                <a16:creationId xmlns:a16="http://schemas.microsoft.com/office/drawing/2014/main" id="{A08F3E97-EFA9-83AC-CB97-783BE5CE955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709244" y="1230558"/>
            <a:ext cx="2831783" cy="171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3" name="!!Sreenshot2">
            <a:extLst>
              <a:ext uri="{FF2B5EF4-FFF2-40B4-BE49-F238E27FC236}">
                <a16:creationId xmlns:a16="http://schemas.microsoft.com/office/drawing/2014/main" id="{852F3463-4E4C-9A84-FA6F-3FBBDD0A711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986964" y="3191104"/>
            <a:ext cx="2831783" cy="171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5080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0B9D1BA-295E-1863-8ECE-096375BE3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56100" y="1419224"/>
            <a:ext cx="4464050" cy="2678400"/>
          </a:xfrm>
          <a:prstGeom prst="rect">
            <a:avLst/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8077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E470447-2BA0-10FC-AB87-FDAE582C9CC3}"/>
              </a:ext>
            </a:extLst>
          </p:cNvPr>
          <p:cNvSpPr/>
          <p:nvPr userDrawn="1"/>
        </p:nvSpPr>
        <p:spPr>
          <a:xfrm>
            <a:off x="3407384" y="0"/>
            <a:ext cx="5736615" cy="5143498"/>
          </a:xfrm>
          <a:custGeom>
            <a:avLst/>
            <a:gdLst>
              <a:gd name="connsiteX0" fmla="*/ 0 w 4804229"/>
              <a:gd name="connsiteY0" fmla="*/ 0 h 5143498"/>
              <a:gd name="connsiteX1" fmla="*/ 4804229 w 4804229"/>
              <a:gd name="connsiteY1" fmla="*/ 0 h 5143498"/>
              <a:gd name="connsiteX2" fmla="*/ 4804229 w 4804229"/>
              <a:gd name="connsiteY2" fmla="*/ 5143498 h 5143498"/>
              <a:gd name="connsiteX3" fmla="*/ 0 w 4804229"/>
              <a:gd name="connsiteY3" fmla="*/ 5143498 h 5143498"/>
              <a:gd name="connsiteX4" fmla="*/ 0 w 4804229"/>
              <a:gd name="connsiteY4" fmla="*/ 0 h 5143498"/>
              <a:gd name="connsiteX0" fmla="*/ 0 w 4818744"/>
              <a:gd name="connsiteY0" fmla="*/ 0 h 5143498"/>
              <a:gd name="connsiteX1" fmla="*/ 4818744 w 4818744"/>
              <a:gd name="connsiteY1" fmla="*/ 0 h 5143498"/>
              <a:gd name="connsiteX2" fmla="*/ 4818744 w 4818744"/>
              <a:gd name="connsiteY2" fmla="*/ 5143498 h 5143498"/>
              <a:gd name="connsiteX3" fmla="*/ 14515 w 4818744"/>
              <a:gd name="connsiteY3" fmla="*/ 5143498 h 5143498"/>
              <a:gd name="connsiteX4" fmla="*/ 0 w 4818744"/>
              <a:gd name="connsiteY4" fmla="*/ 0 h 5143498"/>
              <a:gd name="connsiteX0" fmla="*/ 0 w 4818744"/>
              <a:gd name="connsiteY0" fmla="*/ 0 h 5143498"/>
              <a:gd name="connsiteX1" fmla="*/ 4818744 w 4818744"/>
              <a:gd name="connsiteY1" fmla="*/ 0 h 5143498"/>
              <a:gd name="connsiteX2" fmla="*/ 4818744 w 4818744"/>
              <a:gd name="connsiteY2" fmla="*/ 5143498 h 5143498"/>
              <a:gd name="connsiteX3" fmla="*/ 14515 w 4818744"/>
              <a:gd name="connsiteY3" fmla="*/ 5143498 h 5143498"/>
              <a:gd name="connsiteX4" fmla="*/ 0 w 4818744"/>
              <a:gd name="connsiteY4" fmla="*/ 0 h 5143498"/>
              <a:gd name="connsiteX0" fmla="*/ 0 w 4818744"/>
              <a:gd name="connsiteY0" fmla="*/ 0 h 5143498"/>
              <a:gd name="connsiteX1" fmla="*/ 4818744 w 4818744"/>
              <a:gd name="connsiteY1" fmla="*/ 0 h 5143498"/>
              <a:gd name="connsiteX2" fmla="*/ 4818744 w 4818744"/>
              <a:gd name="connsiteY2" fmla="*/ 5143498 h 5143498"/>
              <a:gd name="connsiteX3" fmla="*/ 14515 w 4818744"/>
              <a:gd name="connsiteY3" fmla="*/ 5143498 h 5143498"/>
              <a:gd name="connsiteX4" fmla="*/ 0 w 4818744"/>
              <a:gd name="connsiteY4" fmla="*/ 0 h 5143498"/>
              <a:gd name="connsiteX0" fmla="*/ 0 w 4818744"/>
              <a:gd name="connsiteY0" fmla="*/ 0 h 5143498"/>
              <a:gd name="connsiteX1" fmla="*/ 4818744 w 4818744"/>
              <a:gd name="connsiteY1" fmla="*/ 0 h 5143498"/>
              <a:gd name="connsiteX2" fmla="*/ 4818744 w 4818744"/>
              <a:gd name="connsiteY2" fmla="*/ 5143498 h 5143498"/>
              <a:gd name="connsiteX3" fmla="*/ 14515 w 4818744"/>
              <a:gd name="connsiteY3" fmla="*/ 5143498 h 5143498"/>
              <a:gd name="connsiteX4" fmla="*/ 0 w 4818744"/>
              <a:gd name="connsiteY4" fmla="*/ 0 h 5143498"/>
              <a:gd name="connsiteX0" fmla="*/ 0 w 4818744"/>
              <a:gd name="connsiteY0" fmla="*/ 0 h 5143498"/>
              <a:gd name="connsiteX1" fmla="*/ 4818744 w 4818744"/>
              <a:gd name="connsiteY1" fmla="*/ 0 h 5143498"/>
              <a:gd name="connsiteX2" fmla="*/ 4818744 w 4818744"/>
              <a:gd name="connsiteY2" fmla="*/ 5143498 h 5143498"/>
              <a:gd name="connsiteX3" fmla="*/ 14515 w 4818744"/>
              <a:gd name="connsiteY3" fmla="*/ 5143498 h 5143498"/>
              <a:gd name="connsiteX4" fmla="*/ 0 w 4818744"/>
              <a:gd name="connsiteY4" fmla="*/ 0 h 5143498"/>
              <a:gd name="connsiteX0" fmla="*/ 0 w 4818744"/>
              <a:gd name="connsiteY0" fmla="*/ 0 h 5143498"/>
              <a:gd name="connsiteX1" fmla="*/ 4818744 w 4818744"/>
              <a:gd name="connsiteY1" fmla="*/ 0 h 5143498"/>
              <a:gd name="connsiteX2" fmla="*/ 4818744 w 4818744"/>
              <a:gd name="connsiteY2" fmla="*/ 5143498 h 5143498"/>
              <a:gd name="connsiteX3" fmla="*/ 14515 w 4818744"/>
              <a:gd name="connsiteY3" fmla="*/ 5143498 h 5143498"/>
              <a:gd name="connsiteX4" fmla="*/ 0 w 4818744"/>
              <a:gd name="connsiteY4" fmla="*/ 0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8744" h="5143498">
                <a:moveTo>
                  <a:pt x="0" y="0"/>
                </a:moveTo>
                <a:lnTo>
                  <a:pt x="4818744" y="0"/>
                </a:lnTo>
                <a:lnTo>
                  <a:pt x="4818744" y="5143498"/>
                </a:lnTo>
                <a:lnTo>
                  <a:pt x="14515" y="5143498"/>
                </a:lnTo>
                <a:cubicBezTo>
                  <a:pt x="82249" y="4851399"/>
                  <a:pt x="1253066" y="3028043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Picture 4" descr="Feller Engineering GmbH">
            <a:extLst>
              <a:ext uri="{FF2B5EF4-FFF2-40B4-BE49-F238E27FC236}">
                <a16:creationId xmlns:a16="http://schemas.microsoft.com/office/drawing/2014/main" id="{9CEB176D-7532-FC2F-2F93-1E5CE0D185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39502"/>
            <a:ext cx="2186608" cy="2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5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73" r:id="rId3"/>
    <p:sldLayoutId id="2147483688" r:id="rId4"/>
    <p:sldLayoutId id="2147483684" r:id="rId5"/>
    <p:sldLayoutId id="2147483683" r:id="rId6"/>
    <p:sldLayoutId id="2147483685" r:id="rId7"/>
    <p:sldLayoutId id="2147483686" r:id="rId8"/>
    <p:sldLayoutId id="2147483687" r:id="rId9"/>
    <p:sldLayoutId id="2147483690" r:id="rId10"/>
    <p:sldLayoutId id="2147483689" r:id="rId11"/>
    <p:sldLayoutId id="2147483662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6.png"/><Relationship Id="rId7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1.wdp"/><Relationship Id="rId7" Type="http://schemas.openxmlformats.org/officeDocument/2006/relationships/image" Target="../media/image51.jpeg"/><Relationship Id="rId12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60.png"/><Relationship Id="rId5" Type="http://schemas.openxmlformats.org/officeDocument/2006/relationships/image" Target="../media/image62.png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12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jpeg"/><Relationship Id="rId11" Type="http://schemas.openxmlformats.org/officeDocument/2006/relationships/image" Target="../media/image63.png"/><Relationship Id="rId5" Type="http://schemas.openxmlformats.org/officeDocument/2006/relationships/image" Target="../media/image46.png"/><Relationship Id="rId10" Type="http://schemas.openxmlformats.org/officeDocument/2006/relationships/image" Target="../media/image60.png"/><Relationship Id="rId4" Type="http://schemas.openxmlformats.org/officeDocument/2006/relationships/image" Target="../media/image64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9.png"/><Relationship Id="rId3" Type="http://schemas.openxmlformats.org/officeDocument/2006/relationships/image" Target="../media/image67.jpeg"/><Relationship Id="rId7" Type="http://schemas.openxmlformats.org/officeDocument/2006/relationships/image" Target="../media/image53.png"/><Relationship Id="rId12" Type="http://schemas.openxmlformats.org/officeDocument/2006/relationships/image" Target="../media/image65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jpeg"/><Relationship Id="rId11" Type="http://schemas.openxmlformats.org/officeDocument/2006/relationships/image" Target="../media/image63.png"/><Relationship Id="rId5" Type="http://schemas.openxmlformats.org/officeDocument/2006/relationships/image" Target="../media/image46.png"/><Relationship Id="rId10" Type="http://schemas.openxmlformats.org/officeDocument/2006/relationships/image" Target="../media/image60.png"/><Relationship Id="rId4" Type="http://schemas.openxmlformats.org/officeDocument/2006/relationships/image" Target="../media/image68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63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60.png"/><Relationship Id="rId2" Type="http://schemas.openxmlformats.org/officeDocument/2006/relationships/image" Target="../media/image56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3.png"/><Relationship Id="rId11" Type="http://schemas.openxmlformats.org/officeDocument/2006/relationships/image" Target="../media/image58.png"/><Relationship Id="rId5" Type="http://schemas.openxmlformats.org/officeDocument/2006/relationships/image" Target="../media/image72.png"/><Relationship Id="rId15" Type="http://schemas.openxmlformats.org/officeDocument/2006/relationships/image" Target="../media/image75.png"/><Relationship Id="rId10" Type="http://schemas.openxmlformats.org/officeDocument/2006/relationships/image" Target="../media/image55.png"/><Relationship Id="rId4" Type="http://schemas.openxmlformats.org/officeDocument/2006/relationships/image" Target="../media/image71.png"/><Relationship Id="rId9" Type="http://schemas.openxmlformats.org/officeDocument/2006/relationships/image" Target="../media/image53.png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7.png"/><Relationship Id="rId3" Type="http://schemas.openxmlformats.org/officeDocument/2006/relationships/image" Target="../media/image51.jpeg"/><Relationship Id="rId7" Type="http://schemas.openxmlformats.org/officeDocument/2006/relationships/image" Target="../media/image60.png"/><Relationship Id="rId12" Type="http://schemas.openxmlformats.org/officeDocument/2006/relationships/image" Target="../media/image7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11" Type="http://schemas.openxmlformats.org/officeDocument/2006/relationships/image" Target="../media/image69.png"/><Relationship Id="rId5" Type="http://schemas.openxmlformats.org/officeDocument/2006/relationships/image" Target="../media/image55.png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image" Target="../media/image53.png"/><Relationship Id="rId9" Type="http://schemas.openxmlformats.org/officeDocument/2006/relationships/image" Target="../media/image65.png"/><Relationship Id="rId1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4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6.png"/><Relationship Id="rId5" Type="http://schemas.openxmlformats.org/officeDocument/2006/relationships/image" Target="../media/image100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2.png"/><Relationship Id="rId7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6.png"/><Relationship Id="rId5" Type="http://schemas.openxmlformats.org/officeDocument/2006/relationships/image" Target="../media/image100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56.png"/><Relationship Id="rId7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5" Type="http://schemas.openxmlformats.org/officeDocument/2006/relationships/image" Target="../media/image94.png"/><Relationship Id="rId4" Type="http://schemas.openxmlformats.org/officeDocument/2006/relationships/image" Target="../media/image92.png"/><Relationship Id="rId9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4.png"/><Relationship Id="rId5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6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0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1.png"/><Relationship Id="rId11" Type="http://schemas.openxmlformats.org/officeDocument/2006/relationships/image" Target="../media/image104.png"/><Relationship Id="rId5" Type="http://schemas.openxmlformats.org/officeDocument/2006/relationships/image" Target="../media/image110.png"/><Relationship Id="rId10" Type="http://schemas.openxmlformats.org/officeDocument/2006/relationships/image" Target="../media/image100.png"/><Relationship Id="rId4" Type="http://schemas.openxmlformats.org/officeDocument/2006/relationships/image" Target="../media/image109.png"/><Relationship Id="rId9" Type="http://schemas.openxmlformats.org/officeDocument/2006/relationships/image" Target="../media/image94.png"/><Relationship Id="rId1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14.png"/><Relationship Id="rId18" Type="http://schemas.openxmlformats.org/officeDocument/2006/relationships/image" Target="../media/image11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113.png"/><Relationship Id="rId17" Type="http://schemas.openxmlformats.org/officeDocument/2006/relationships/image" Target="../media/image115.png"/><Relationship Id="rId2" Type="http://schemas.openxmlformats.org/officeDocument/2006/relationships/image" Target="../media/image80.jpe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100.png"/><Relationship Id="rId10" Type="http://schemas.openxmlformats.org/officeDocument/2006/relationships/image" Target="../media/image88.png"/><Relationship Id="rId19" Type="http://schemas.openxmlformats.org/officeDocument/2006/relationships/image" Target="../media/image11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8.png"/><Relationship Id="rId4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8.png"/><Relationship Id="rId5" Type="http://schemas.openxmlformats.org/officeDocument/2006/relationships/image" Target="../media/image124.png"/><Relationship Id="rId4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8.png"/><Relationship Id="rId5" Type="http://schemas.openxmlformats.org/officeDocument/2006/relationships/image" Target="../media/image126.png"/><Relationship Id="rId4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1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6.png"/><Relationship Id="rId5" Type="http://schemas.openxmlformats.org/officeDocument/2006/relationships/image" Target="../media/image128.png"/><Relationship Id="rId4" Type="http://schemas.openxmlformats.org/officeDocument/2006/relationships/image" Target="../media/image1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0.png"/><Relationship Id="rId5" Type="http://schemas.openxmlformats.org/officeDocument/2006/relationships/image" Target="../media/image128.png"/><Relationship Id="rId4" Type="http://schemas.openxmlformats.org/officeDocument/2006/relationships/image" Target="../media/image1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56.png"/><Relationship Id="rId7" Type="http://schemas.openxmlformats.org/officeDocument/2006/relationships/image" Target="../media/image128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4.png"/><Relationship Id="rId5" Type="http://schemas.openxmlformats.org/officeDocument/2006/relationships/image" Target="../media/image122.png"/><Relationship Id="rId10" Type="http://schemas.openxmlformats.org/officeDocument/2006/relationships/image" Target="../media/image118.png"/><Relationship Id="rId4" Type="http://schemas.openxmlformats.org/officeDocument/2006/relationships/image" Target="../media/image132.png"/><Relationship Id="rId9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34.png"/><Relationship Id="rId7" Type="http://schemas.openxmlformats.org/officeDocument/2006/relationships/image" Target="../media/image12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4.png"/><Relationship Id="rId11" Type="http://schemas.openxmlformats.org/officeDocument/2006/relationships/image" Target="../media/image135.png"/><Relationship Id="rId5" Type="http://schemas.openxmlformats.org/officeDocument/2006/relationships/image" Target="../media/image122.png"/><Relationship Id="rId10" Type="http://schemas.openxmlformats.org/officeDocument/2006/relationships/image" Target="../media/image118.png"/><Relationship Id="rId4" Type="http://schemas.openxmlformats.org/officeDocument/2006/relationships/image" Target="../media/image132.png"/><Relationship Id="rId9" Type="http://schemas.openxmlformats.org/officeDocument/2006/relationships/image" Target="../media/image1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32.png"/><Relationship Id="rId7" Type="http://schemas.openxmlformats.org/officeDocument/2006/relationships/image" Target="../media/image13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8.png"/><Relationship Id="rId11" Type="http://schemas.openxmlformats.org/officeDocument/2006/relationships/image" Target="../media/image137.png"/><Relationship Id="rId5" Type="http://schemas.openxmlformats.org/officeDocument/2006/relationships/image" Target="../media/image124.png"/><Relationship Id="rId10" Type="http://schemas.openxmlformats.org/officeDocument/2006/relationships/image" Target="../media/image135.png"/><Relationship Id="rId4" Type="http://schemas.openxmlformats.org/officeDocument/2006/relationships/image" Target="../media/image122.png"/><Relationship Id="rId9" Type="http://schemas.openxmlformats.org/officeDocument/2006/relationships/image" Target="../media/image1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7.png"/><Relationship Id="rId3" Type="http://schemas.openxmlformats.org/officeDocument/2006/relationships/image" Target="../media/image139.png"/><Relationship Id="rId7" Type="http://schemas.openxmlformats.org/officeDocument/2006/relationships/image" Target="../media/image128.png"/><Relationship Id="rId12" Type="http://schemas.openxmlformats.org/officeDocument/2006/relationships/image" Target="../media/image135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4.png"/><Relationship Id="rId11" Type="http://schemas.openxmlformats.org/officeDocument/2006/relationships/image" Target="../media/image118.png"/><Relationship Id="rId5" Type="http://schemas.openxmlformats.org/officeDocument/2006/relationships/image" Target="../media/image122.png"/><Relationship Id="rId10" Type="http://schemas.openxmlformats.org/officeDocument/2006/relationships/image" Target="../media/image126.png"/><Relationship Id="rId4" Type="http://schemas.openxmlformats.org/officeDocument/2006/relationships/image" Target="../media/image132.png"/><Relationship Id="rId9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2.png"/><Relationship Id="rId7" Type="http://schemas.openxmlformats.org/officeDocument/2006/relationships/image" Target="../media/image14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0.png"/><Relationship Id="rId11" Type="http://schemas.openxmlformats.org/officeDocument/2006/relationships/image" Target="../media/image149.png"/><Relationship Id="rId5" Type="http://schemas.openxmlformats.org/officeDocument/2006/relationships/image" Target="../media/image144.png"/><Relationship Id="rId10" Type="http://schemas.openxmlformats.org/officeDocument/2006/relationships/image" Target="../media/image148.png"/><Relationship Id="rId4" Type="http://schemas.openxmlformats.org/officeDocument/2006/relationships/image" Target="../media/image143.png"/><Relationship Id="rId9" Type="http://schemas.openxmlformats.org/officeDocument/2006/relationships/image" Target="../media/image1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3.png"/><Relationship Id="rId4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jpeg"/><Relationship Id="rId7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1.jpe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9241FB68-F2C5-47FD-64FA-1FCF5797A383}"/>
              </a:ext>
            </a:extLst>
          </p:cNvPr>
          <p:cNvSpPr txBox="1"/>
          <p:nvPr/>
        </p:nvSpPr>
        <p:spPr>
          <a:xfrm>
            <a:off x="323528" y="1347614"/>
            <a:ext cx="381642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5400" dirty="0">
                <a:solidFill>
                  <a:schemeClr val="bg1">
                    <a:lumMod val="85000"/>
                  </a:schemeClr>
                </a:solidFill>
                <a:latin typeface="Incised901 NdIt BT" panose="020B0A070405030A0204" pitchFamily="34" charset="0"/>
              </a:rPr>
              <a:t>MCS</a:t>
            </a:r>
            <a:r>
              <a:rPr lang="de-DE" sz="5400" baseline="30000" dirty="0">
                <a:solidFill>
                  <a:schemeClr val="bg1">
                    <a:lumMod val="85000"/>
                  </a:schemeClr>
                </a:solidFill>
                <a:latin typeface="Incised901 NdIt BT" panose="020B0A070405030A0204" pitchFamily="34" charset="0"/>
                <a:sym typeface="Symbol"/>
              </a:rPr>
              <a:t></a:t>
            </a:r>
          </a:p>
          <a:p>
            <a:pPr lvl="0"/>
            <a:r>
              <a:rPr lang="de-DE" sz="2800" dirty="0">
                <a:ea typeface="Open Sans Semibold" panose="020B0706030804020204" pitchFamily="34" charset="0"/>
                <a:cs typeface="Segoe UI Semilight" panose="020B0402040204020203" pitchFamily="34" charset="0"/>
              </a:rPr>
              <a:t>Hot runner controller</a:t>
            </a:r>
            <a:endParaRPr lang="de-DE" sz="2400" dirty="0">
              <a:ea typeface="Open Sans Semibold" panose="020B070603080402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51D663B-2F79-6B4A-8022-27DED7A58A48}"/>
              </a:ext>
            </a:extLst>
          </p:cNvPr>
          <p:cNvSpPr txBox="1"/>
          <p:nvPr/>
        </p:nvSpPr>
        <p:spPr>
          <a:xfrm>
            <a:off x="323528" y="2786042"/>
            <a:ext cx="360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Uncompromisingly </a:t>
            </a:r>
          </a:p>
          <a:p>
            <a:r>
              <a:rPr lang="en-US" sz="2000" dirty="0">
                <a:solidFill>
                  <a:schemeClr val="accent6"/>
                </a:solidFill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simple and intuitive</a:t>
            </a:r>
          </a:p>
        </p:txBody>
      </p:sp>
      <p:pic>
        <p:nvPicPr>
          <p:cNvPr id="12" name="!!Bild">
            <a:extLst>
              <a:ext uri="{FF2B5EF4-FFF2-40B4-BE49-F238E27FC236}">
                <a16:creationId xmlns:a16="http://schemas.microsoft.com/office/drawing/2014/main" id="{A5F8D9A7-66EE-6716-0FAF-EA8CA3A3D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275606"/>
            <a:ext cx="4536504" cy="26684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E417BAD-09E7-B91B-C1C3-D7E02409D2A9}"/>
              </a:ext>
            </a:extLst>
          </p:cNvPr>
          <p:cNvSpPr txBox="1"/>
          <p:nvPr/>
        </p:nvSpPr>
        <p:spPr>
          <a:xfrm>
            <a:off x="5076056" y="3795886"/>
            <a:ext cx="360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cap="all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100" b="1" dirty="0">
                <a:solidFill>
                  <a:schemeClr val="tx1"/>
                </a:solidFill>
              </a:rPr>
              <a:t>The </a:t>
            </a:r>
            <a:r>
              <a:rPr lang="en-US" sz="1100" b="1" dirty="0" err="1">
                <a:solidFill>
                  <a:schemeClr val="tx1"/>
                </a:solidFill>
              </a:rPr>
              <a:t>controllers </a:t>
            </a:r>
            <a:r>
              <a:rPr lang="en-US" sz="1100" b="1" dirty="0">
                <a:solidFill>
                  <a:schemeClr val="tx1"/>
                </a:solidFill>
              </a:rPr>
              <a:t>that </a:t>
            </a:r>
            <a:r>
              <a:rPr lang="en-US" sz="1100" b="1" dirty="0" err="1">
                <a:solidFill>
                  <a:schemeClr val="tx1"/>
                </a:solidFill>
              </a:rPr>
              <a:t>leave nothing to </a:t>
            </a:r>
            <a:r>
              <a:rPr lang="en-US" sz="1100" b="1" dirty="0">
                <a:solidFill>
                  <a:schemeClr val="tx1"/>
                </a:solidFill>
              </a:rPr>
              <a:t>be </a:t>
            </a:r>
            <a:r>
              <a:rPr lang="en-US" sz="1100" b="1" dirty="0" err="1">
                <a:solidFill>
                  <a:schemeClr val="tx1"/>
                </a:solidFill>
              </a:rPr>
              <a:t>desired.</a:t>
            </a:r>
          </a:p>
        </p:txBody>
      </p:sp>
    </p:spTree>
    <p:extLst>
      <p:ext uri="{BB962C8B-B14F-4D97-AF65-F5344CB8AC3E}">
        <p14:creationId xmlns:p14="http://schemas.microsoft.com/office/powerpoint/2010/main" val="6836603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CDB607-C083-9CCA-9EA3-E247CADF78B1}"/>
              </a:ext>
            </a:extLst>
          </p:cNvPr>
          <p:cNvSpPr/>
          <p:nvPr/>
        </p:nvSpPr>
        <p:spPr>
          <a:xfrm>
            <a:off x="420391" y="1707654"/>
            <a:ext cx="3010344" cy="18999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Service friendly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Fuses and power cards can be replaced without opening the device.</a:t>
            </a:r>
          </a:p>
        </p:txBody>
      </p:sp>
      <p:pic>
        <p:nvPicPr>
          <p:cNvPr id="8" name="!!Zoombild">
            <a:extLst>
              <a:ext uri="{FF2B5EF4-FFF2-40B4-BE49-F238E27FC236}">
                <a16:creationId xmlns:a16="http://schemas.microsoft.com/office/drawing/2014/main" id="{1645EDA6-25F4-1926-54ED-9B596F425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6227" y="1923678"/>
            <a:ext cx="1080001" cy="108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</a:ln>
          <a:effectLst>
            <a:innerShdw blurRad="63500">
              <a:prstClr val="black"/>
            </a:innerShdw>
          </a:effectLst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91343229-D5A5-A6C4-DDBE-F8A855FEC22B}"/>
              </a:ext>
            </a:extLst>
          </p:cNvPr>
          <p:cNvSpPr/>
          <p:nvPr/>
        </p:nvSpPr>
        <p:spPr>
          <a:xfrm>
            <a:off x="1619672" y="2931790"/>
            <a:ext cx="6311236" cy="792088"/>
          </a:xfrm>
          <a:custGeom>
            <a:avLst/>
            <a:gdLst>
              <a:gd name="connsiteX0" fmla="*/ 0 w 1668780"/>
              <a:gd name="connsiteY0" fmla="*/ 441960 h 441960"/>
              <a:gd name="connsiteX1" fmla="*/ 1051560 w 1668780"/>
              <a:gd name="connsiteY1" fmla="*/ 441960 h 441960"/>
              <a:gd name="connsiteX2" fmla="*/ 1280160 w 1668780"/>
              <a:gd name="connsiteY2" fmla="*/ 441960 h 441960"/>
              <a:gd name="connsiteX3" fmla="*/ 1668780 w 1668780"/>
              <a:gd name="connsiteY3" fmla="*/ 53340 h 441960"/>
              <a:gd name="connsiteX4" fmla="*/ 1668780 w 1668780"/>
              <a:gd name="connsiteY4" fmla="*/ 0 h 441960"/>
              <a:gd name="connsiteX0" fmla="*/ 0 w 1668780"/>
              <a:gd name="connsiteY0" fmla="*/ 388620 h 388620"/>
              <a:gd name="connsiteX1" fmla="*/ 1051560 w 1668780"/>
              <a:gd name="connsiteY1" fmla="*/ 388620 h 388620"/>
              <a:gd name="connsiteX2" fmla="*/ 1280160 w 1668780"/>
              <a:gd name="connsiteY2" fmla="*/ 388620 h 388620"/>
              <a:gd name="connsiteX3" fmla="*/ 1668780 w 1668780"/>
              <a:gd name="connsiteY3" fmla="*/ 0 h 388620"/>
              <a:gd name="connsiteX0" fmla="*/ 0 w 2363724"/>
              <a:gd name="connsiteY0" fmla="*/ 394716 h 394716"/>
              <a:gd name="connsiteX1" fmla="*/ 1746504 w 2363724"/>
              <a:gd name="connsiteY1" fmla="*/ 388620 h 394716"/>
              <a:gd name="connsiteX2" fmla="*/ 1975104 w 2363724"/>
              <a:gd name="connsiteY2" fmla="*/ 388620 h 394716"/>
              <a:gd name="connsiteX3" fmla="*/ 2363724 w 2363724"/>
              <a:gd name="connsiteY3" fmla="*/ 0 h 394716"/>
              <a:gd name="connsiteX0" fmla="*/ 0 w 4223004"/>
              <a:gd name="connsiteY0" fmla="*/ 400812 h 400812"/>
              <a:gd name="connsiteX1" fmla="*/ 3605784 w 4223004"/>
              <a:gd name="connsiteY1" fmla="*/ 388620 h 400812"/>
              <a:gd name="connsiteX2" fmla="*/ 3834384 w 4223004"/>
              <a:gd name="connsiteY2" fmla="*/ 388620 h 400812"/>
              <a:gd name="connsiteX3" fmla="*/ 4223004 w 4223004"/>
              <a:gd name="connsiteY3" fmla="*/ 0 h 40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004" h="400812">
                <a:moveTo>
                  <a:pt x="0" y="400812"/>
                </a:moveTo>
                <a:lnTo>
                  <a:pt x="3605784" y="388620"/>
                </a:lnTo>
                <a:lnTo>
                  <a:pt x="3834384" y="388620"/>
                </a:lnTo>
                <a:lnTo>
                  <a:pt x="4223004" y="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143766D-C5E3-5759-2FCB-AD643E28001E}"/>
              </a:ext>
            </a:extLst>
          </p:cNvPr>
          <p:cNvGrpSpPr/>
          <p:nvPr/>
        </p:nvGrpSpPr>
        <p:grpSpPr>
          <a:xfrm>
            <a:off x="467544" y="195486"/>
            <a:ext cx="449907" cy="576064"/>
            <a:chOff x="467544" y="195486"/>
            <a:chExt cx="449907" cy="576064"/>
          </a:xfrm>
        </p:grpSpPr>
        <p:sp>
          <p:nvSpPr>
            <p:cNvPr id="4" name="!!LED">
              <a:extLst>
                <a:ext uri="{FF2B5EF4-FFF2-40B4-BE49-F238E27FC236}">
                  <a16:creationId xmlns:a16="http://schemas.microsoft.com/office/drawing/2014/main" id="{C32A79BF-9E6E-84C5-DDCE-058FEEB74F25}"/>
                </a:ext>
              </a:extLst>
            </p:cNvPr>
            <p:cNvSpPr/>
            <p:nvPr/>
          </p:nvSpPr>
          <p:spPr>
            <a:xfrm>
              <a:off x="468313" y="195486"/>
              <a:ext cx="449138" cy="449138"/>
            </a:xfrm>
            <a:prstGeom prst="ellipse">
              <a:avLst/>
            </a:prstGeom>
            <a:blipFill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0272DC64-765F-AFEC-4983-AA6C52092B11}"/>
                </a:ext>
              </a:extLst>
            </p:cNvPr>
            <p:cNvSpPr/>
            <p:nvPr/>
          </p:nvSpPr>
          <p:spPr>
            <a:xfrm>
              <a:off x="467544" y="659894"/>
              <a:ext cx="449907" cy="1116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LED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strip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81FD959-36CD-4F35-3A7A-CAE2A1C40918}"/>
              </a:ext>
            </a:extLst>
          </p:cNvPr>
          <p:cNvGrpSpPr/>
          <p:nvPr/>
        </p:nvGrpSpPr>
        <p:grpSpPr>
          <a:xfrm>
            <a:off x="971600" y="195486"/>
            <a:ext cx="449907" cy="626276"/>
            <a:chOff x="971600" y="195486"/>
            <a:chExt cx="449907" cy="626276"/>
          </a:xfrm>
        </p:grpSpPr>
        <p:sp>
          <p:nvSpPr>
            <p:cNvPr id="9" name="Gruppe 5">
              <a:extLst>
                <a:ext uri="{FF2B5EF4-FFF2-40B4-BE49-F238E27FC236}">
                  <a16:creationId xmlns:a16="http://schemas.microsoft.com/office/drawing/2014/main" id="{01FD9C9B-23F1-106B-6CFB-C0810A2E9809}"/>
                </a:ext>
              </a:extLst>
            </p:cNvPr>
            <p:cNvSpPr/>
            <p:nvPr/>
          </p:nvSpPr>
          <p:spPr>
            <a:xfrm>
              <a:off x="972369" y="195486"/>
              <a:ext cx="449138" cy="449138"/>
            </a:xfrm>
            <a:prstGeom prst="ellipse">
              <a:avLst/>
            </a:prstGeom>
            <a:blipFill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D1666E2-5E61-3A96-4EFC-75E25C96CD46}"/>
                </a:ext>
              </a:extLst>
            </p:cNvPr>
            <p:cNvSpPr/>
            <p:nvPr/>
          </p:nvSpPr>
          <p:spPr>
            <a:xfrm>
              <a:off x="971600" y="710106"/>
              <a:ext cx="449907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Tiltable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display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71B0E95-FB4F-E183-F30D-B09EE59D66C6}"/>
              </a:ext>
            </a:extLst>
          </p:cNvPr>
          <p:cNvGrpSpPr/>
          <p:nvPr/>
        </p:nvGrpSpPr>
        <p:grpSpPr>
          <a:xfrm>
            <a:off x="1475656" y="195486"/>
            <a:ext cx="504056" cy="626276"/>
            <a:chOff x="1475656" y="195486"/>
            <a:chExt cx="504056" cy="626276"/>
          </a:xfrm>
        </p:grpSpPr>
        <p:sp>
          <p:nvSpPr>
            <p:cNvPr id="12" name="Gruppe 5">
              <a:extLst>
                <a:ext uri="{FF2B5EF4-FFF2-40B4-BE49-F238E27FC236}">
                  <a16:creationId xmlns:a16="http://schemas.microsoft.com/office/drawing/2014/main" id="{2B222AEC-3029-D899-EB5C-32973F0896D4}"/>
                </a:ext>
              </a:extLst>
            </p:cNvPr>
            <p:cNvSpPr/>
            <p:nvPr/>
          </p:nvSpPr>
          <p:spPr>
            <a:xfrm>
              <a:off x="1476425" y="195486"/>
              <a:ext cx="449138" cy="449138"/>
            </a:xfrm>
            <a:prstGeom prst="ellipse">
              <a:avLst/>
            </a:prstGeom>
            <a:blipFill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30FB7A6-540A-B8FC-3789-57C2FAE4F22B}"/>
                </a:ext>
              </a:extLst>
            </p:cNvPr>
            <p:cNvSpPr/>
            <p:nvPr/>
          </p:nvSpPr>
          <p:spPr>
            <a:xfrm>
              <a:off x="1475656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Heat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sinks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outside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841CF96-D73A-A39B-5658-0E9DF8F996D5}"/>
              </a:ext>
            </a:extLst>
          </p:cNvPr>
          <p:cNvGrpSpPr/>
          <p:nvPr/>
        </p:nvGrpSpPr>
        <p:grpSpPr>
          <a:xfrm>
            <a:off x="1979712" y="195486"/>
            <a:ext cx="504056" cy="626276"/>
            <a:chOff x="1979712" y="195486"/>
            <a:chExt cx="504056" cy="626276"/>
          </a:xfrm>
        </p:grpSpPr>
        <p:sp>
          <p:nvSpPr>
            <p:cNvPr id="15" name="Gruppe 5">
              <a:extLst>
                <a:ext uri="{FF2B5EF4-FFF2-40B4-BE49-F238E27FC236}">
                  <a16:creationId xmlns:a16="http://schemas.microsoft.com/office/drawing/2014/main" id="{80C7F799-42D6-A945-E5F3-75106F530508}"/>
                </a:ext>
              </a:extLst>
            </p:cNvPr>
            <p:cNvSpPr/>
            <p:nvPr/>
          </p:nvSpPr>
          <p:spPr>
            <a:xfrm>
              <a:off x="1980481" y="195486"/>
              <a:ext cx="449138" cy="449138"/>
            </a:xfrm>
            <a:prstGeom prst="ellipse">
              <a:avLst/>
            </a:prstGeom>
            <a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D5CE6A7-D1DA-05C3-978E-0F61C6623EF6}"/>
                </a:ext>
              </a:extLst>
            </p:cNvPr>
            <p:cNvSpPr/>
            <p:nvPr/>
          </p:nvSpPr>
          <p:spPr>
            <a:xfrm>
              <a:off x="1979712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USB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4FAF85E-221F-4F58-D688-341A8F44E748}"/>
              </a:ext>
            </a:extLst>
          </p:cNvPr>
          <p:cNvGrpSpPr/>
          <p:nvPr/>
        </p:nvGrpSpPr>
        <p:grpSpPr>
          <a:xfrm>
            <a:off x="2483768" y="195486"/>
            <a:ext cx="504056" cy="626276"/>
            <a:chOff x="2483768" y="195486"/>
            <a:chExt cx="504056" cy="626276"/>
          </a:xfrm>
        </p:grpSpPr>
        <p:sp>
          <p:nvSpPr>
            <p:cNvPr id="18" name="Gruppe 5">
              <a:extLst>
                <a:ext uri="{FF2B5EF4-FFF2-40B4-BE49-F238E27FC236}">
                  <a16:creationId xmlns:a16="http://schemas.microsoft.com/office/drawing/2014/main" id="{B7AB35D3-4337-9655-69A5-C696350BC47C}"/>
                </a:ext>
              </a:extLst>
            </p:cNvPr>
            <p:cNvSpPr/>
            <p:nvPr/>
          </p:nvSpPr>
          <p:spPr>
            <a:xfrm>
              <a:off x="2484537" y="195486"/>
              <a:ext cx="449138" cy="449138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534BC22-9E8E-65A4-11A3-217288FAD641}"/>
                </a:ext>
              </a:extLst>
            </p:cNvPr>
            <p:cNvSpPr/>
            <p:nvPr/>
          </p:nvSpPr>
          <p:spPr>
            <a:xfrm>
              <a:off x="2483768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Service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friendly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229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Bild">
            <a:extLst>
              <a:ext uri="{FF2B5EF4-FFF2-40B4-BE49-F238E27FC236}">
                <a16:creationId xmlns:a16="http://schemas.microsoft.com/office/drawing/2014/main" id="{C5948C70-3B5F-C16D-D5DB-2C6B461D4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64" b="164"/>
          <a:stretch/>
        </p:blipFill>
        <p:spPr>
          <a:xfrm>
            <a:off x="4572000" y="1203598"/>
            <a:ext cx="4185642" cy="304625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CDB607-C083-9CCA-9EA3-E247CADF78B1}"/>
              </a:ext>
            </a:extLst>
          </p:cNvPr>
          <p:cNvSpPr/>
          <p:nvPr/>
        </p:nvSpPr>
        <p:spPr>
          <a:xfrm>
            <a:off x="468313" y="1419622"/>
            <a:ext cx="3240361" cy="23762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Machine connection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Blip>
                <a:blip r:embed="rId4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Flexible connection to the machine </a:t>
            </a:r>
          </a:p>
          <a:p>
            <a:pPr marL="342900" indent="-342900">
              <a:spcAft>
                <a:spcPts val="1200"/>
              </a:spcAft>
              <a:buBlip>
                <a:blip r:embed="rId4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OPC UA based on </a:t>
            </a:r>
            <a:r>
              <a:rPr lang="de-DE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Euromap </a:t>
            </a: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82.2 is fully integrated.</a:t>
            </a:r>
          </a:p>
        </p:txBody>
      </p:sp>
      <p:pic>
        <p:nvPicPr>
          <p:cNvPr id="8" name="!!Zoombild">
            <a:extLst>
              <a:ext uri="{FF2B5EF4-FFF2-40B4-BE49-F238E27FC236}">
                <a16:creationId xmlns:a16="http://schemas.microsoft.com/office/drawing/2014/main" id="{1645EDA6-25F4-1926-54ED-9B596F425A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71" b="-16682"/>
          <a:stretch/>
        </p:blipFill>
        <p:spPr>
          <a:xfrm>
            <a:off x="6156176" y="1203598"/>
            <a:ext cx="1440001" cy="144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</a:ln>
          <a:effectLst>
            <a:outerShdw blurRad="50800" algn="ctr" rotWithShape="0">
              <a:schemeClr val="tx1"/>
            </a:outerShdw>
          </a:effectLst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0D09E48-B3E3-C697-9164-1BCB3CA9DBA2}"/>
              </a:ext>
            </a:extLst>
          </p:cNvPr>
          <p:cNvSpPr txBox="1">
            <a:spLocks/>
          </p:cNvSpPr>
          <p:nvPr/>
        </p:nvSpPr>
        <p:spPr>
          <a:xfrm>
            <a:off x="-907514" y="5035912"/>
            <a:ext cx="3740150" cy="1392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2A9D8F"/>
              </a:solidFill>
            </a:endParaRP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65531CEF-DC11-5594-FBB0-9B36D9973180}"/>
              </a:ext>
            </a:extLst>
          </p:cNvPr>
          <p:cNvSpPr/>
          <p:nvPr/>
        </p:nvSpPr>
        <p:spPr>
          <a:xfrm>
            <a:off x="3275856" y="2499742"/>
            <a:ext cx="3096344" cy="360040"/>
          </a:xfrm>
          <a:custGeom>
            <a:avLst/>
            <a:gdLst>
              <a:gd name="connsiteX0" fmla="*/ 0 w 1668780"/>
              <a:gd name="connsiteY0" fmla="*/ 441960 h 441960"/>
              <a:gd name="connsiteX1" fmla="*/ 1051560 w 1668780"/>
              <a:gd name="connsiteY1" fmla="*/ 441960 h 441960"/>
              <a:gd name="connsiteX2" fmla="*/ 1280160 w 1668780"/>
              <a:gd name="connsiteY2" fmla="*/ 441960 h 441960"/>
              <a:gd name="connsiteX3" fmla="*/ 1668780 w 1668780"/>
              <a:gd name="connsiteY3" fmla="*/ 53340 h 441960"/>
              <a:gd name="connsiteX4" fmla="*/ 1668780 w 1668780"/>
              <a:gd name="connsiteY4" fmla="*/ 0 h 441960"/>
              <a:gd name="connsiteX0" fmla="*/ 0 w 1668780"/>
              <a:gd name="connsiteY0" fmla="*/ 388620 h 388620"/>
              <a:gd name="connsiteX1" fmla="*/ 1051560 w 1668780"/>
              <a:gd name="connsiteY1" fmla="*/ 388620 h 388620"/>
              <a:gd name="connsiteX2" fmla="*/ 1280160 w 1668780"/>
              <a:gd name="connsiteY2" fmla="*/ 388620 h 388620"/>
              <a:gd name="connsiteX3" fmla="*/ 1668780 w 1668780"/>
              <a:gd name="connsiteY3" fmla="*/ 0 h 388620"/>
              <a:gd name="connsiteX0" fmla="*/ 0 w 2363724"/>
              <a:gd name="connsiteY0" fmla="*/ 394716 h 394716"/>
              <a:gd name="connsiteX1" fmla="*/ 1746504 w 2363724"/>
              <a:gd name="connsiteY1" fmla="*/ 388620 h 394716"/>
              <a:gd name="connsiteX2" fmla="*/ 1975104 w 2363724"/>
              <a:gd name="connsiteY2" fmla="*/ 388620 h 394716"/>
              <a:gd name="connsiteX3" fmla="*/ 2363724 w 2363724"/>
              <a:gd name="connsiteY3" fmla="*/ 0 h 394716"/>
              <a:gd name="connsiteX0" fmla="*/ 0 w 4223004"/>
              <a:gd name="connsiteY0" fmla="*/ 400812 h 400812"/>
              <a:gd name="connsiteX1" fmla="*/ 3605784 w 4223004"/>
              <a:gd name="connsiteY1" fmla="*/ 388620 h 400812"/>
              <a:gd name="connsiteX2" fmla="*/ 3834384 w 4223004"/>
              <a:gd name="connsiteY2" fmla="*/ 388620 h 400812"/>
              <a:gd name="connsiteX3" fmla="*/ 4223004 w 4223004"/>
              <a:gd name="connsiteY3" fmla="*/ 0 h 40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004" h="400812">
                <a:moveTo>
                  <a:pt x="0" y="400812"/>
                </a:moveTo>
                <a:lnTo>
                  <a:pt x="3605784" y="388620"/>
                </a:lnTo>
                <a:lnTo>
                  <a:pt x="3834384" y="388620"/>
                </a:lnTo>
                <a:lnTo>
                  <a:pt x="4223004" y="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B050D55-4DFB-9E94-D93E-45AA44109F3E}"/>
              </a:ext>
            </a:extLst>
          </p:cNvPr>
          <p:cNvGrpSpPr/>
          <p:nvPr/>
        </p:nvGrpSpPr>
        <p:grpSpPr>
          <a:xfrm>
            <a:off x="467544" y="195486"/>
            <a:ext cx="449907" cy="576064"/>
            <a:chOff x="467544" y="195486"/>
            <a:chExt cx="449907" cy="576064"/>
          </a:xfrm>
        </p:grpSpPr>
        <p:sp>
          <p:nvSpPr>
            <p:cNvPr id="6" name="!!LED">
              <a:extLst>
                <a:ext uri="{FF2B5EF4-FFF2-40B4-BE49-F238E27FC236}">
                  <a16:creationId xmlns:a16="http://schemas.microsoft.com/office/drawing/2014/main" id="{19844C7B-E862-FDBC-F9A4-428F127E845A}"/>
                </a:ext>
              </a:extLst>
            </p:cNvPr>
            <p:cNvSpPr/>
            <p:nvPr/>
          </p:nvSpPr>
          <p:spPr>
            <a:xfrm>
              <a:off x="468313" y="195486"/>
              <a:ext cx="449138" cy="449138"/>
            </a:xfrm>
            <a:prstGeom prst="ellipse">
              <a:avLst/>
            </a:prstGeom>
            <a:blipFill rotWithShape="1"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9FD67F17-E313-EB8A-891B-7C1F12C3D1AD}"/>
                </a:ext>
              </a:extLst>
            </p:cNvPr>
            <p:cNvSpPr/>
            <p:nvPr/>
          </p:nvSpPr>
          <p:spPr>
            <a:xfrm>
              <a:off x="467544" y="659894"/>
              <a:ext cx="449907" cy="1116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LED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strip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A956E8F-A1CD-7CB1-5C45-F208740358B6}"/>
              </a:ext>
            </a:extLst>
          </p:cNvPr>
          <p:cNvGrpSpPr/>
          <p:nvPr/>
        </p:nvGrpSpPr>
        <p:grpSpPr>
          <a:xfrm>
            <a:off x="971600" y="195486"/>
            <a:ext cx="449907" cy="626276"/>
            <a:chOff x="971600" y="195486"/>
            <a:chExt cx="449907" cy="626276"/>
          </a:xfrm>
        </p:grpSpPr>
        <p:sp>
          <p:nvSpPr>
            <p:cNvPr id="11" name="Gruppe 5">
              <a:extLst>
                <a:ext uri="{FF2B5EF4-FFF2-40B4-BE49-F238E27FC236}">
                  <a16:creationId xmlns:a16="http://schemas.microsoft.com/office/drawing/2014/main" id="{9804F192-9802-B72A-FD84-8DA8E8D1AE03}"/>
                </a:ext>
              </a:extLst>
            </p:cNvPr>
            <p:cNvSpPr/>
            <p:nvPr/>
          </p:nvSpPr>
          <p:spPr>
            <a:xfrm>
              <a:off x="972369" y="195486"/>
              <a:ext cx="449138" cy="449138"/>
            </a:xfrm>
            <a:prstGeom prst="ellipse">
              <a:avLst/>
            </a:prstGeom>
            <a:blipFill>
              <a:blip r:embed="rId8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793B568D-E296-2F6A-2E49-791C3EAD6AED}"/>
                </a:ext>
              </a:extLst>
            </p:cNvPr>
            <p:cNvSpPr/>
            <p:nvPr/>
          </p:nvSpPr>
          <p:spPr>
            <a:xfrm>
              <a:off x="971600" y="710106"/>
              <a:ext cx="449907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Tiltable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display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40BCA46-F1EB-6A25-20B3-20FB9DC91FDD}"/>
              </a:ext>
            </a:extLst>
          </p:cNvPr>
          <p:cNvGrpSpPr/>
          <p:nvPr/>
        </p:nvGrpSpPr>
        <p:grpSpPr>
          <a:xfrm>
            <a:off x="1475656" y="195486"/>
            <a:ext cx="504056" cy="626276"/>
            <a:chOff x="1475656" y="195486"/>
            <a:chExt cx="504056" cy="626276"/>
          </a:xfrm>
        </p:grpSpPr>
        <p:sp>
          <p:nvSpPr>
            <p:cNvPr id="32" name="Gruppe 5">
              <a:extLst>
                <a:ext uri="{FF2B5EF4-FFF2-40B4-BE49-F238E27FC236}">
                  <a16:creationId xmlns:a16="http://schemas.microsoft.com/office/drawing/2014/main" id="{0D4DB27C-61A1-3FAA-B8BC-F5133FB063DC}"/>
                </a:ext>
              </a:extLst>
            </p:cNvPr>
            <p:cNvSpPr/>
            <p:nvPr/>
          </p:nvSpPr>
          <p:spPr>
            <a:xfrm>
              <a:off x="1476425" y="195486"/>
              <a:ext cx="449138" cy="449138"/>
            </a:xfrm>
            <a:prstGeom prst="ellipse">
              <a:avLst/>
            </a:prstGeom>
            <a:blipFill>
              <a:blip r:embed="rId9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2035E3CC-B6F1-C964-F4F7-D14954275B8A}"/>
                </a:ext>
              </a:extLst>
            </p:cNvPr>
            <p:cNvSpPr/>
            <p:nvPr/>
          </p:nvSpPr>
          <p:spPr>
            <a:xfrm>
              <a:off x="1475656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Heat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sinks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outside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F4F46008-127E-06F0-5D54-A85298E58B52}"/>
              </a:ext>
            </a:extLst>
          </p:cNvPr>
          <p:cNvGrpSpPr/>
          <p:nvPr/>
        </p:nvGrpSpPr>
        <p:grpSpPr>
          <a:xfrm>
            <a:off x="1979712" y="195486"/>
            <a:ext cx="504056" cy="626276"/>
            <a:chOff x="1979712" y="195486"/>
            <a:chExt cx="504056" cy="626276"/>
          </a:xfrm>
        </p:grpSpPr>
        <p:sp>
          <p:nvSpPr>
            <p:cNvPr id="35" name="Gruppe 5">
              <a:extLst>
                <a:ext uri="{FF2B5EF4-FFF2-40B4-BE49-F238E27FC236}">
                  <a16:creationId xmlns:a16="http://schemas.microsoft.com/office/drawing/2014/main" id="{847A473A-FA04-B8B5-82B7-F135FB9B9972}"/>
                </a:ext>
              </a:extLst>
            </p:cNvPr>
            <p:cNvSpPr/>
            <p:nvPr/>
          </p:nvSpPr>
          <p:spPr>
            <a:xfrm>
              <a:off x="1980481" y="195486"/>
              <a:ext cx="449138" cy="449138"/>
            </a:xfrm>
            <a:prstGeom prst="ellipse">
              <a:avLst/>
            </a:prstGeom>
            <a:blipFill>
              <a:blip r:embed="rId10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4F1FC30C-04D8-D290-F9DE-A11C6DDC88CB}"/>
                </a:ext>
              </a:extLst>
            </p:cNvPr>
            <p:cNvSpPr/>
            <p:nvPr/>
          </p:nvSpPr>
          <p:spPr>
            <a:xfrm>
              <a:off x="1979712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USB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3D96507-6B72-9A57-6855-7215A1E45172}"/>
              </a:ext>
            </a:extLst>
          </p:cNvPr>
          <p:cNvGrpSpPr/>
          <p:nvPr/>
        </p:nvGrpSpPr>
        <p:grpSpPr>
          <a:xfrm>
            <a:off x="2483768" y="195486"/>
            <a:ext cx="504056" cy="626276"/>
            <a:chOff x="2483768" y="195486"/>
            <a:chExt cx="504056" cy="626276"/>
          </a:xfrm>
        </p:grpSpPr>
        <p:sp>
          <p:nvSpPr>
            <p:cNvPr id="38" name="Gruppe 5">
              <a:extLst>
                <a:ext uri="{FF2B5EF4-FFF2-40B4-BE49-F238E27FC236}">
                  <a16:creationId xmlns:a16="http://schemas.microsoft.com/office/drawing/2014/main" id="{CEC97009-D12B-C34A-9DA3-9989AE8D772B}"/>
                </a:ext>
              </a:extLst>
            </p:cNvPr>
            <p:cNvSpPr/>
            <p:nvPr/>
          </p:nvSpPr>
          <p:spPr>
            <a:xfrm>
              <a:off x="2484537" y="195486"/>
              <a:ext cx="449138" cy="449138"/>
            </a:xfrm>
            <a:prstGeom prst="ellipse">
              <a:avLst/>
            </a:prstGeom>
            <a:blipFill>
              <a:blip r:embed="rId11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9C46B3CE-D770-B759-B1A4-B5C93A6807DF}"/>
                </a:ext>
              </a:extLst>
            </p:cNvPr>
            <p:cNvSpPr/>
            <p:nvPr/>
          </p:nvSpPr>
          <p:spPr>
            <a:xfrm>
              <a:off x="2483768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Simple</a:t>
              </a:r>
            </a:p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Service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268BD07-108B-D201-A647-98533C42C3AB}"/>
              </a:ext>
            </a:extLst>
          </p:cNvPr>
          <p:cNvGrpSpPr/>
          <p:nvPr/>
        </p:nvGrpSpPr>
        <p:grpSpPr>
          <a:xfrm>
            <a:off x="3010820" y="195486"/>
            <a:ext cx="504056" cy="626276"/>
            <a:chOff x="3010820" y="195486"/>
            <a:chExt cx="504056" cy="626276"/>
          </a:xfrm>
        </p:grpSpPr>
        <p:sp>
          <p:nvSpPr>
            <p:cNvPr id="41" name="Gruppe 5">
              <a:extLst>
                <a:ext uri="{FF2B5EF4-FFF2-40B4-BE49-F238E27FC236}">
                  <a16:creationId xmlns:a16="http://schemas.microsoft.com/office/drawing/2014/main" id="{ACAF7680-B832-20FD-0EC5-B480451010A3}"/>
                </a:ext>
              </a:extLst>
            </p:cNvPr>
            <p:cNvSpPr/>
            <p:nvPr/>
          </p:nvSpPr>
          <p:spPr>
            <a:xfrm>
              <a:off x="3011589" y="195486"/>
              <a:ext cx="449138" cy="449138"/>
            </a:xfrm>
            <a:prstGeom prst="ellipse">
              <a:avLst/>
            </a:pr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C714AA49-DFDE-01F0-5557-8EBA3044C232}"/>
                </a:ext>
              </a:extLst>
            </p:cNvPr>
            <p:cNvSpPr/>
            <p:nvPr/>
          </p:nvSpPr>
          <p:spPr>
            <a:xfrm>
              <a:off x="3010820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Data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interfaces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1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Bild">
            <a:extLst>
              <a:ext uri="{FF2B5EF4-FFF2-40B4-BE49-F238E27FC236}">
                <a16:creationId xmlns:a16="http://schemas.microsoft.com/office/drawing/2014/main" id="{D0A80505-8B85-6048-C491-3745D9A07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64" b="164"/>
          <a:stretch/>
        </p:blipFill>
        <p:spPr>
          <a:xfrm>
            <a:off x="4572000" y="1203598"/>
            <a:ext cx="4185642" cy="304625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CDB607-C083-9CCA-9EA3-E247CADF78B1}"/>
              </a:ext>
            </a:extLst>
          </p:cNvPr>
          <p:cNvSpPr/>
          <p:nvPr/>
        </p:nvSpPr>
        <p:spPr>
          <a:xfrm>
            <a:off x="540320" y="1456969"/>
            <a:ext cx="3168354" cy="18999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Flexible </a:t>
            </a: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connections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to the </a:t>
            </a: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mold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Plug-in system and assignment according to customer requirements at no extra </a:t>
            </a:r>
            <a:r>
              <a:rPr lang="de-DE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cost</a:t>
            </a:r>
            <a:endParaRPr lang="de-DE" sz="2000" dirty="0">
              <a:solidFill>
                <a:sysClr val="windowText" lastClr="000000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0D09E48-B3E3-C697-9164-1BCB3CA9DBA2}"/>
              </a:ext>
            </a:extLst>
          </p:cNvPr>
          <p:cNvSpPr txBox="1">
            <a:spLocks/>
          </p:cNvSpPr>
          <p:nvPr/>
        </p:nvSpPr>
        <p:spPr>
          <a:xfrm>
            <a:off x="-907514" y="5035912"/>
            <a:ext cx="3740150" cy="1392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2A9D8F"/>
              </a:solidFill>
            </a:endParaRPr>
          </a:p>
        </p:txBody>
      </p:sp>
      <p:pic>
        <p:nvPicPr>
          <p:cNvPr id="2" name="!!Zoombild">
            <a:extLst>
              <a:ext uri="{FF2B5EF4-FFF2-40B4-BE49-F238E27FC236}">
                <a16:creationId xmlns:a16="http://schemas.microsoft.com/office/drawing/2014/main" id="{CF694D5F-EEAC-519E-425A-EC2F9C025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713" y="1851670"/>
            <a:ext cx="1944216" cy="190802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</a:ln>
          <a:effectLst>
            <a:outerShdw blurRad="50800" algn="ctr" rotWithShape="0">
              <a:schemeClr val="tx1"/>
            </a:outerShdw>
          </a:effectLst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C5912658-EDD8-95CC-7470-7F328237148C}"/>
              </a:ext>
            </a:extLst>
          </p:cNvPr>
          <p:cNvSpPr/>
          <p:nvPr/>
        </p:nvSpPr>
        <p:spPr>
          <a:xfrm>
            <a:off x="2051720" y="3435846"/>
            <a:ext cx="3888432" cy="360040"/>
          </a:xfrm>
          <a:custGeom>
            <a:avLst/>
            <a:gdLst>
              <a:gd name="connsiteX0" fmla="*/ 0 w 1668780"/>
              <a:gd name="connsiteY0" fmla="*/ 441960 h 441960"/>
              <a:gd name="connsiteX1" fmla="*/ 1051560 w 1668780"/>
              <a:gd name="connsiteY1" fmla="*/ 441960 h 441960"/>
              <a:gd name="connsiteX2" fmla="*/ 1280160 w 1668780"/>
              <a:gd name="connsiteY2" fmla="*/ 441960 h 441960"/>
              <a:gd name="connsiteX3" fmla="*/ 1668780 w 1668780"/>
              <a:gd name="connsiteY3" fmla="*/ 53340 h 441960"/>
              <a:gd name="connsiteX4" fmla="*/ 1668780 w 1668780"/>
              <a:gd name="connsiteY4" fmla="*/ 0 h 441960"/>
              <a:gd name="connsiteX0" fmla="*/ 0 w 1668780"/>
              <a:gd name="connsiteY0" fmla="*/ 388620 h 388620"/>
              <a:gd name="connsiteX1" fmla="*/ 1051560 w 1668780"/>
              <a:gd name="connsiteY1" fmla="*/ 388620 h 388620"/>
              <a:gd name="connsiteX2" fmla="*/ 1280160 w 1668780"/>
              <a:gd name="connsiteY2" fmla="*/ 388620 h 388620"/>
              <a:gd name="connsiteX3" fmla="*/ 1668780 w 1668780"/>
              <a:gd name="connsiteY3" fmla="*/ 0 h 388620"/>
              <a:gd name="connsiteX0" fmla="*/ 0 w 2363724"/>
              <a:gd name="connsiteY0" fmla="*/ 394716 h 394716"/>
              <a:gd name="connsiteX1" fmla="*/ 1746504 w 2363724"/>
              <a:gd name="connsiteY1" fmla="*/ 388620 h 394716"/>
              <a:gd name="connsiteX2" fmla="*/ 1975104 w 2363724"/>
              <a:gd name="connsiteY2" fmla="*/ 388620 h 394716"/>
              <a:gd name="connsiteX3" fmla="*/ 2363724 w 2363724"/>
              <a:gd name="connsiteY3" fmla="*/ 0 h 394716"/>
              <a:gd name="connsiteX0" fmla="*/ 0 w 4223004"/>
              <a:gd name="connsiteY0" fmla="*/ 400812 h 400812"/>
              <a:gd name="connsiteX1" fmla="*/ 3605784 w 4223004"/>
              <a:gd name="connsiteY1" fmla="*/ 388620 h 400812"/>
              <a:gd name="connsiteX2" fmla="*/ 3834384 w 4223004"/>
              <a:gd name="connsiteY2" fmla="*/ 388620 h 400812"/>
              <a:gd name="connsiteX3" fmla="*/ 4223004 w 4223004"/>
              <a:gd name="connsiteY3" fmla="*/ 0 h 40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004" h="400812">
                <a:moveTo>
                  <a:pt x="0" y="400812"/>
                </a:moveTo>
                <a:lnTo>
                  <a:pt x="3605784" y="388620"/>
                </a:lnTo>
                <a:lnTo>
                  <a:pt x="3834384" y="388620"/>
                </a:lnTo>
                <a:lnTo>
                  <a:pt x="4223004" y="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D20F874-31D4-E95F-EAA4-33F88CC85960}"/>
              </a:ext>
            </a:extLst>
          </p:cNvPr>
          <p:cNvGrpSpPr/>
          <p:nvPr/>
        </p:nvGrpSpPr>
        <p:grpSpPr>
          <a:xfrm>
            <a:off x="467544" y="195486"/>
            <a:ext cx="449907" cy="576064"/>
            <a:chOff x="467544" y="195486"/>
            <a:chExt cx="449907" cy="576064"/>
          </a:xfrm>
        </p:grpSpPr>
        <p:sp>
          <p:nvSpPr>
            <p:cNvPr id="4" name="!!LED">
              <a:extLst>
                <a:ext uri="{FF2B5EF4-FFF2-40B4-BE49-F238E27FC236}">
                  <a16:creationId xmlns:a16="http://schemas.microsoft.com/office/drawing/2014/main" id="{61AB66C4-3AEE-080C-9459-347A9BB01E23}"/>
                </a:ext>
              </a:extLst>
            </p:cNvPr>
            <p:cNvSpPr/>
            <p:nvPr/>
          </p:nvSpPr>
          <p:spPr>
            <a:xfrm>
              <a:off x="468313" y="195486"/>
              <a:ext cx="449138" cy="449138"/>
            </a:xfrm>
            <a:prstGeom prst="ellipse">
              <a:avLst/>
            </a:prstGeom>
            <a:blipFill rotWithShape="1"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D9E03196-57E9-841E-9CED-53200E3CEFA8}"/>
                </a:ext>
              </a:extLst>
            </p:cNvPr>
            <p:cNvSpPr/>
            <p:nvPr/>
          </p:nvSpPr>
          <p:spPr>
            <a:xfrm>
              <a:off x="467544" y="659894"/>
              <a:ext cx="449907" cy="1116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LED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strip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301D09F-109C-34B5-4767-9D55A1EE523B}"/>
              </a:ext>
            </a:extLst>
          </p:cNvPr>
          <p:cNvGrpSpPr/>
          <p:nvPr/>
        </p:nvGrpSpPr>
        <p:grpSpPr>
          <a:xfrm>
            <a:off x="971600" y="195486"/>
            <a:ext cx="449907" cy="626276"/>
            <a:chOff x="971600" y="195486"/>
            <a:chExt cx="449907" cy="626276"/>
          </a:xfrm>
        </p:grpSpPr>
        <p:sp>
          <p:nvSpPr>
            <p:cNvPr id="32" name="Gruppe 5">
              <a:extLst>
                <a:ext uri="{FF2B5EF4-FFF2-40B4-BE49-F238E27FC236}">
                  <a16:creationId xmlns:a16="http://schemas.microsoft.com/office/drawing/2014/main" id="{3F3BEC78-96F2-05A2-683E-1BBA035D4A8A}"/>
                </a:ext>
              </a:extLst>
            </p:cNvPr>
            <p:cNvSpPr/>
            <p:nvPr/>
          </p:nvSpPr>
          <p:spPr>
            <a:xfrm>
              <a:off x="972369" y="195486"/>
              <a:ext cx="449138" cy="449138"/>
            </a:xfrm>
            <a:prstGeom prst="ellipse">
              <a:avLst/>
            </a:prstGeom>
            <a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BD33C71A-C337-7379-B2AC-EE15F13586E0}"/>
                </a:ext>
              </a:extLst>
            </p:cNvPr>
            <p:cNvSpPr/>
            <p:nvPr/>
          </p:nvSpPr>
          <p:spPr>
            <a:xfrm>
              <a:off x="971600" y="710106"/>
              <a:ext cx="449907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Tiltable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display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02933CE-C327-2388-927B-F7DABFE534AD}"/>
              </a:ext>
            </a:extLst>
          </p:cNvPr>
          <p:cNvGrpSpPr/>
          <p:nvPr/>
        </p:nvGrpSpPr>
        <p:grpSpPr>
          <a:xfrm>
            <a:off x="1475656" y="195486"/>
            <a:ext cx="504056" cy="626276"/>
            <a:chOff x="1475656" y="195486"/>
            <a:chExt cx="504056" cy="626276"/>
          </a:xfrm>
        </p:grpSpPr>
        <p:sp>
          <p:nvSpPr>
            <p:cNvPr id="35" name="Gruppe 5">
              <a:extLst>
                <a:ext uri="{FF2B5EF4-FFF2-40B4-BE49-F238E27FC236}">
                  <a16:creationId xmlns:a16="http://schemas.microsoft.com/office/drawing/2014/main" id="{57D83709-66AB-7AF9-6685-6B66FDAFB9B5}"/>
                </a:ext>
              </a:extLst>
            </p:cNvPr>
            <p:cNvSpPr/>
            <p:nvPr/>
          </p:nvSpPr>
          <p:spPr>
            <a:xfrm>
              <a:off x="1476425" y="195486"/>
              <a:ext cx="449138" cy="449138"/>
            </a:xfrm>
            <a:prstGeom prst="ellipse">
              <a:avLst/>
            </a:prstGeom>
            <a:blipFill>
              <a:blip r:embed="rId8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952727E3-0089-CC3A-500F-998BFCBC55DE}"/>
                </a:ext>
              </a:extLst>
            </p:cNvPr>
            <p:cNvSpPr/>
            <p:nvPr/>
          </p:nvSpPr>
          <p:spPr>
            <a:xfrm>
              <a:off x="1475656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Heat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sinks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outside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E6AEFA8-90AB-7AA3-2974-4F22D7DB7131}"/>
              </a:ext>
            </a:extLst>
          </p:cNvPr>
          <p:cNvGrpSpPr/>
          <p:nvPr/>
        </p:nvGrpSpPr>
        <p:grpSpPr>
          <a:xfrm>
            <a:off x="1979712" y="195486"/>
            <a:ext cx="504056" cy="626276"/>
            <a:chOff x="1979712" y="195486"/>
            <a:chExt cx="504056" cy="626276"/>
          </a:xfrm>
        </p:grpSpPr>
        <p:sp>
          <p:nvSpPr>
            <p:cNvPr id="38" name="Gruppe 5">
              <a:extLst>
                <a:ext uri="{FF2B5EF4-FFF2-40B4-BE49-F238E27FC236}">
                  <a16:creationId xmlns:a16="http://schemas.microsoft.com/office/drawing/2014/main" id="{CDBC4BFF-22D7-EEA6-D9A3-50ED66378947}"/>
                </a:ext>
              </a:extLst>
            </p:cNvPr>
            <p:cNvSpPr/>
            <p:nvPr/>
          </p:nvSpPr>
          <p:spPr>
            <a:xfrm>
              <a:off x="1980481" y="195486"/>
              <a:ext cx="449138" cy="449138"/>
            </a:xfrm>
            <a:prstGeom prst="ellipse">
              <a:avLst/>
            </a:prstGeom>
            <a:blipFill>
              <a:blip r:embed="rId9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98AE399F-0F5F-E5B4-6A58-12CF182F34CA}"/>
                </a:ext>
              </a:extLst>
            </p:cNvPr>
            <p:cNvSpPr/>
            <p:nvPr/>
          </p:nvSpPr>
          <p:spPr>
            <a:xfrm>
              <a:off x="1979712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USB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6D616E6-4087-9DEF-68E1-81A1A465A56A}"/>
              </a:ext>
            </a:extLst>
          </p:cNvPr>
          <p:cNvGrpSpPr/>
          <p:nvPr/>
        </p:nvGrpSpPr>
        <p:grpSpPr>
          <a:xfrm>
            <a:off x="2483768" y="195486"/>
            <a:ext cx="504056" cy="626276"/>
            <a:chOff x="2483768" y="195486"/>
            <a:chExt cx="504056" cy="626276"/>
          </a:xfrm>
        </p:grpSpPr>
        <p:sp>
          <p:nvSpPr>
            <p:cNvPr id="41" name="Gruppe 5">
              <a:extLst>
                <a:ext uri="{FF2B5EF4-FFF2-40B4-BE49-F238E27FC236}">
                  <a16:creationId xmlns:a16="http://schemas.microsoft.com/office/drawing/2014/main" id="{E8AC12A9-4660-1F2A-982E-980C66D7F7CF}"/>
                </a:ext>
              </a:extLst>
            </p:cNvPr>
            <p:cNvSpPr/>
            <p:nvPr/>
          </p:nvSpPr>
          <p:spPr>
            <a:xfrm>
              <a:off x="2484537" y="195486"/>
              <a:ext cx="449138" cy="449138"/>
            </a:xfrm>
            <a:prstGeom prst="ellipse">
              <a:avLst/>
            </a:prstGeom>
            <a:blipFill>
              <a:blip r:embed="rId10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63709A23-3BFA-A142-80C4-AD35C4800EB9}"/>
                </a:ext>
              </a:extLst>
            </p:cNvPr>
            <p:cNvSpPr/>
            <p:nvPr/>
          </p:nvSpPr>
          <p:spPr>
            <a:xfrm>
              <a:off x="2483768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Simple</a:t>
              </a:r>
            </a:p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Service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C0BB429A-3791-9CB6-E696-DB51BB9FBBBC}"/>
              </a:ext>
            </a:extLst>
          </p:cNvPr>
          <p:cNvGrpSpPr/>
          <p:nvPr/>
        </p:nvGrpSpPr>
        <p:grpSpPr>
          <a:xfrm>
            <a:off x="3010820" y="195486"/>
            <a:ext cx="504056" cy="626276"/>
            <a:chOff x="3010820" y="195486"/>
            <a:chExt cx="504056" cy="626276"/>
          </a:xfrm>
        </p:grpSpPr>
        <p:sp>
          <p:nvSpPr>
            <p:cNvPr id="44" name="Gruppe 5">
              <a:extLst>
                <a:ext uri="{FF2B5EF4-FFF2-40B4-BE49-F238E27FC236}">
                  <a16:creationId xmlns:a16="http://schemas.microsoft.com/office/drawing/2014/main" id="{BCEE74AE-3020-6ED3-F72F-594BA2FB9E6E}"/>
                </a:ext>
              </a:extLst>
            </p:cNvPr>
            <p:cNvSpPr/>
            <p:nvPr/>
          </p:nvSpPr>
          <p:spPr>
            <a:xfrm>
              <a:off x="3011589" y="195486"/>
              <a:ext cx="449138" cy="449138"/>
            </a:xfrm>
            <a:prstGeom prst="ellipse">
              <a:avLst/>
            </a:prstGeom>
            <a:blipFill>
              <a:blip r:embed="rId11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295F6FB5-ED39-A225-66B1-518FCF4BFDB8}"/>
                </a:ext>
              </a:extLst>
            </p:cNvPr>
            <p:cNvSpPr/>
            <p:nvPr/>
          </p:nvSpPr>
          <p:spPr>
            <a:xfrm>
              <a:off x="3010820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Data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interfaces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9A7B065C-4504-C53C-E896-507BF9F5BA14}"/>
              </a:ext>
            </a:extLst>
          </p:cNvPr>
          <p:cNvGrpSpPr/>
          <p:nvPr/>
        </p:nvGrpSpPr>
        <p:grpSpPr>
          <a:xfrm>
            <a:off x="3514876" y="195486"/>
            <a:ext cx="553068" cy="626276"/>
            <a:chOff x="3514876" y="195486"/>
            <a:chExt cx="553068" cy="626276"/>
          </a:xfrm>
        </p:grpSpPr>
        <p:sp>
          <p:nvSpPr>
            <p:cNvPr id="47" name="Gruppe 5">
              <a:extLst>
                <a:ext uri="{FF2B5EF4-FFF2-40B4-BE49-F238E27FC236}">
                  <a16:creationId xmlns:a16="http://schemas.microsoft.com/office/drawing/2014/main" id="{752F7523-E86A-8785-DBFF-6CB6648635E5}"/>
                </a:ext>
              </a:extLst>
            </p:cNvPr>
            <p:cNvSpPr/>
            <p:nvPr/>
          </p:nvSpPr>
          <p:spPr>
            <a:xfrm>
              <a:off x="3546125" y="195486"/>
              <a:ext cx="449138" cy="449138"/>
            </a:xfrm>
            <a:prstGeom prst="ellipse">
              <a:avLst/>
            </a:pr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91D9664D-46B4-D322-C851-8681BE12A865}"/>
                </a:ext>
              </a:extLst>
            </p:cNvPr>
            <p:cNvSpPr/>
            <p:nvPr/>
          </p:nvSpPr>
          <p:spPr>
            <a:xfrm>
              <a:off x="3514876" y="710106"/>
              <a:ext cx="553068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Flexible</a:t>
              </a:r>
            </a:p>
            <a:p>
              <a:pPr algn="ctr">
                <a:lnSpc>
                  <a:spcPts val="800"/>
                </a:lnSpc>
              </a:pPr>
              <a:r>
                <a:rPr lang="de-DE" sz="800" b="1" spc="-40" dirty="0">
                  <a:solidFill>
                    <a:schemeClr val="bg1">
                      <a:lumMod val="50000"/>
                    </a:schemeClr>
                  </a:solidFill>
                </a:rPr>
                <a:t>Connections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923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CDB607-C083-9CCA-9EA3-E247CADF78B1}"/>
              </a:ext>
            </a:extLst>
          </p:cNvPr>
          <p:cNvSpPr/>
          <p:nvPr/>
        </p:nvSpPr>
        <p:spPr>
          <a:xfrm>
            <a:off x="389151" y="1679907"/>
            <a:ext cx="3168354" cy="18999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Device network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Connect devices via network and operate up to 480 zones centrally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0D09E48-B3E3-C697-9164-1BCB3CA9DBA2}"/>
              </a:ext>
            </a:extLst>
          </p:cNvPr>
          <p:cNvSpPr txBox="1">
            <a:spLocks/>
          </p:cNvSpPr>
          <p:nvPr/>
        </p:nvSpPr>
        <p:spPr>
          <a:xfrm>
            <a:off x="-907514" y="5035912"/>
            <a:ext cx="3740150" cy="1392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2A9D8F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D06C5B9-9A46-164C-D5C9-5C5E67DED7D7}"/>
              </a:ext>
            </a:extLst>
          </p:cNvPr>
          <p:cNvGrpSpPr/>
          <p:nvPr/>
        </p:nvGrpSpPr>
        <p:grpSpPr>
          <a:xfrm>
            <a:off x="6156176" y="2139702"/>
            <a:ext cx="2861216" cy="1224000"/>
            <a:chOff x="7052087" y="4273311"/>
            <a:chExt cx="2861216" cy="1224000"/>
          </a:xfrm>
          <a:noFill/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42B8A37-B085-8D6D-6E71-44C217622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8979" y="4273311"/>
              <a:ext cx="2210076" cy="1224000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90E661CC-A45B-84A4-D269-B531DE59E988}"/>
                </a:ext>
              </a:extLst>
            </p:cNvPr>
            <p:cNvCxnSpPr/>
            <p:nvPr/>
          </p:nvCxnSpPr>
          <p:spPr>
            <a:xfrm>
              <a:off x="7052087" y="4885311"/>
              <a:ext cx="504056" cy="0"/>
            </a:xfrm>
            <a:prstGeom prst="lin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6700FA37-4DE6-AF87-4118-181DE7EA5543}"/>
                </a:ext>
              </a:extLst>
            </p:cNvPr>
            <p:cNvCxnSpPr/>
            <p:nvPr/>
          </p:nvCxnSpPr>
          <p:spPr>
            <a:xfrm>
              <a:off x="9409247" y="4885311"/>
              <a:ext cx="504056" cy="0"/>
            </a:xfrm>
            <a:prstGeom prst="line">
              <a:avLst/>
            </a:prstGeom>
            <a:grpFill/>
            <a:ln>
              <a:solidFill>
                <a:srgbClr val="00B050"/>
              </a:solidFill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63E35AF3-6D8D-F3CA-7809-0C7CB00FA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712" y="954015"/>
            <a:ext cx="1562528" cy="3527399"/>
          </a:xfrm>
          <a:prstGeom prst="rect">
            <a:avLst/>
          </a:prstGeom>
        </p:spPr>
      </p:pic>
      <p:pic>
        <p:nvPicPr>
          <p:cNvPr id="20" name="!!Zoombild">
            <a:extLst>
              <a:ext uri="{FF2B5EF4-FFF2-40B4-BE49-F238E27FC236}">
                <a16:creationId xmlns:a16="http://schemas.microsoft.com/office/drawing/2014/main" id="{F953A286-0D4B-7976-05B2-030E9DB7B6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5968" y="2001222"/>
            <a:ext cx="1467317" cy="14400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>
            <a:innerShdw blurRad="63500">
              <a:prstClr val="black"/>
            </a:innerShdw>
          </a:effectLst>
        </p:spPr>
      </p:pic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D80D56CA-5CDC-D572-BB51-1D5694FDCEAB}"/>
              </a:ext>
            </a:extLst>
          </p:cNvPr>
          <p:cNvSpPr/>
          <p:nvPr/>
        </p:nvSpPr>
        <p:spPr>
          <a:xfrm>
            <a:off x="1979712" y="3219822"/>
            <a:ext cx="3888432" cy="360040"/>
          </a:xfrm>
          <a:custGeom>
            <a:avLst/>
            <a:gdLst>
              <a:gd name="connsiteX0" fmla="*/ 0 w 1668780"/>
              <a:gd name="connsiteY0" fmla="*/ 441960 h 441960"/>
              <a:gd name="connsiteX1" fmla="*/ 1051560 w 1668780"/>
              <a:gd name="connsiteY1" fmla="*/ 441960 h 441960"/>
              <a:gd name="connsiteX2" fmla="*/ 1280160 w 1668780"/>
              <a:gd name="connsiteY2" fmla="*/ 441960 h 441960"/>
              <a:gd name="connsiteX3" fmla="*/ 1668780 w 1668780"/>
              <a:gd name="connsiteY3" fmla="*/ 53340 h 441960"/>
              <a:gd name="connsiteX4" fmla="*/ 1668780 w 1668780"/>
              <a:gd name="connsiteY4" fmla="*/ 0 h 441960"/>
              <a:gd name="connsiteX0" fmla="*/ 0 w 1668780"/>
              <a:gd name="connsiteY0" fmla="*/ 388620 h 388620"/>
              <a:gd name="connsiteX1" fmla="*/ 1051560 w 1668780"/>
              <a:gd name="connsiteY1" fmla="*/ 388620 h 388620"/>
              <a:gd name="connsiteX2" fmla="*/ 1280160 w 1668780"/>
              <a:gd name="connsiteY2" fmla="*/ 388620 h 388620"/>
              <a:gd name="connsiteX3" fmla="*/ 1668780 w 1668780"/>
              <a:gd name="connsiteY3" fmla="*/ 0 h 388620"/>
              <a:gd name="connsiteX0" fmla="*/ 0 w 2363724"/>
              <a:gd name="connsiteY0" fmla="*/ 394716 h 394716"/>
              <a:gd name="connsiteX1" fmla="*/ 1746504 w 2363724"/>
              <a:gd name="connsiteY1" fmla="*/ 388620 h 394716"/>
              <a:gd name="connsiteX2" fmla="*/ 1975104 w 2363724"/>
              <a:gd name="connsiteY2" fmla="*/ 388620 h 394716"/>
              <a:gd name="connsiteX3" fmla="*/ 2363724 w 2363724"/>
              <a:gd name="connsiteY3" fmla="*/ 0 h 394716"/>
              <a:gd name="connsiteX0" fmla="*/ 0 w 4223004"/>
              <a:gd name="connsiteY0" fmla="*/ 400812 h 400812"/>
              <a:gd name="connsiteX1" fmla="*/ 3605784 w 4223004"/>
              <a:gd name="connsiteY1" fmla="*/ 388620 h 400812"/>
              <a:gd name="connsiteX2" fmla="*/ 3834384 w 4223004"/>
              <a:gd name="connsiteY2" fmla="*/ 388620 h 400812"/>
              <a:gd name="connsiteX3" fmla="*/ 4223004 w 4223004"/>
              <a:gd name="connsiteY3" fmla="*/ 0 h 40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004" h="400812">
                <a:moveTo>
                  <a:pt x="0" y="400812"/>
                </a:moveTo>
                <a:lnTo>
                  <a:pt x="3605784" y="388620"/>
                </a:lnTo>
                <a:lnTo>
                  <a:pt x="3834384" y="388620"/>
                </a:lnTo>
                <a:lnTo>
                  <a:pt x="4223004" y="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7555165-3FB9-9BC1-1551-A19625E648D6}"/>
              </a:ext>
            </a:extLst>
          </p:cNvPr>
          <p:cNvGrpSpPr/>
          <p:nvPr/>
        </p:nvGrpSpPr>
        <p:grpSpPr>
          <a:xfrm>
            <a:off x="467544" y="195486"/>
            <a:ext cx="449907" cy="576064"/>
            <a:chOff x="467544" y="195486"/>
            <a:chExt cx="449907" cy="576064"/>
          </a:xfrm>
        </p:grpSpPr>
        <p:sp>
          <p:nvSpPr>
            <p:cNvPr id="6" name="!!LED">
              <a:extLst>
                <a:ext uri="{FF2B5EF4-FFF2-40B4-BE49-F238E27FC236}">
                  <a16:creationId xmlns:a16="http://schemas.microsoft.com/office/drawing/2014/main" id="{3FB68083-FB7E-4044-CB3E-64480DE69D02}"/>
                </a:ext>
              </a:extLst>
            </p:cNvPr>
            <p:cNvSpPr/>
            <p:nvPr/>
          </p:nvSpPr>
          <p:spPr>
            <a:xfrm>
              <a:off x="468313" y="195486"/>
              <a:ext cx="449138" cy="449138"/>
            </a:xfrm>
            <a:prstGeom prst="ellipse">
              <a:avLst/>
            </a:prstGeom>
            <a:blipFill rotWithShape="1"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F47FD51-8A27-214C-BE26-22B3EA5D58A0}"/>
                </a:ext>
              </a:extLst>
            </p:cNvPr>
            <p:cNvSpPr/>
            <p:nvPr/>
          </p:nvSpPr>
          <p:spPr>
            <a:xfrm>
              <a:off x="467544" y="659894"/>
              <a:ext cx="449907" cy="1116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LED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strip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1268766-7EE0-6B23-647D-158CE72BC43F}"/>
              </a:ext>
            </a:extLst>
          </p:cNvPr>
          <p:cNvGrpSpPr/>
          <p:nvPr/>
        </p:nvGrpSpPr>
        <p:grpSpPr>
          <a:xfrm>
            <a:off x="971600" y="195486"/>
            <a:ext cx="449907" cy="626276"/>
            <a:chOff x="971600" y="195486"/>
            <a:chExt cx="449907" cy="626276"/>
          </a:xfrm>
        </p:grpSpPr>
        <p:sp>
          <p:nvSpPr>
            <p:cNvPr id="14" name="Gruppe 5">
              <a:extLst>
                <a:ext uri="{FF2B5EF4-FFF2-40B4-BE49-F238E27FC236}">
                  <a16:creationId xmlns:a16="http://schemas.microsoft.com/office/drawing/2014/main" id="{182E7439-C3E3-E251-CED3-E3F31A356875}"/>
                </a:ext>
              </a:extLst>
            </p:cNvPr>
            <p:cNvSpPr/>
            <p:nvPr/>
          </p:nvSpPr>
          <p:spPr>
            <a:xfrm>
              <a:off x="972369" y="195486"/>
              <a:ext cx="449138" cy="449138"/>
            </a:xfrm>
            <a:prstGeom prst="ellipse">
              <a:avLst/>
            </a:prstGeom>
            <a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B1DE0431-32B2-A9A0-DEBC-8D73F9419D15}"/>
                </a:ext>
              </a:extLst>
            </p:cNvPr>
            <p:cNvSpPr/>
            <p:nvPr/>
          </p:nvSpPr>
          <p:spPr>
            <a:xfrm>
              <a:off x="971600" y="710106"/>
              <a:ext cx="449907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Tiltable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display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D6CBBB8-119E-3D3E-9F86-7C140299589D}"/>
              </a:ext>
            </a:extLst>
          </p:cNvPr>
          <p:cNvGrpSpPr/>
          <p:nvPr/>
        </p:nvGrpSpPr>
        <p:grpSpPr>
          <a:xfrm>
            <a:off x="1475656" y="195486"/>
            <a:ext cx="504056" cy="626276"/>
            <a:chOff x="1475656" y="195486"/>
            <a:chExt cx="504056" cy="626276"/>
          </a:xfrm>
        </p:grpSpPr>
        <p:sp>
          <p:nvSpPr>
            <p:cNvPr id="17" name="Gruppe 5">
              <a:extLst>
                <a:ext uri="{FF2B5EF4-FFF2-40B4-BE49-F238E27FC236}">
                  <a16:creationId xmlns:a16="http://schemas.microsoft.com/office/drawing/2014/main" id="{DA9F249C-941E-ACF6-DDF7-423EB2F7500B}"/>
                </a:ext>
              </a:extLst>
            </p:cNvPr>
            <p:cNvSpPr/>
            <p:nvPr/>
          </p:nvSpPr>
          <p:spPr>
            <a:xfrm>
              <a:off x="1476425" y="195486"/>
              <a:ext cx="449138" cy="449138"/>
            </a:xfrm>
            <a:prstGeom prst="ellipse">
              <a:avLst/>
            </a:prstGeom>
            <a:blipFill>
              <a:blip r:embed="rId8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839262B-516D-125B-3D77-688ABAEF7DCC}"/>
                </a:ext>
              </a:extLst>
            </p:cNvPr>
            <p:cNvSpPr/>
            <p:nvPr/>
          </p:nvSpPr>
          <p:spPr>
            <a:xfrm>
              <a:off x="1475656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Heat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sinks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outside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89B42E4-402B-5A48-5989-EAB04CE5EC17}"/>
              </a:ext>
            </a:extLst>
          </p:cNvPr>
          <p:cNvGrpSpPr/>
          <p:nvPr/>
        </p:nvGrpSpPr>
        <p:grpSpPr>
          <a:xfrm>
            <a:off x="1979712" y="195486"/>
            <a:ext cx="504056" cy="626276"/>
            <a:chOff x="1979712" y="195486"/>
            <a:chExt cx="504056" cy="626276"/>
          </a:xfrm>
        </p:grpSpPr>
        <p:sp>
          <p:nvSpPr>
            <p:cNvPr id="21" name="Gruppe 5">
              <a:extLst>
                <a:ext uri="{FF2B5EF4-FFF2-40B4-BE49-F238E27FC236}">
                  <a16:creationId xmlns:a16="http://schemas.microsoft.com/office/drawing/2014/main" id="{B9593DD5-E597-F43D-1C55-590FED73FAC2}"/>
                </a:ext>
              </a:extLst>
            </p:cNvPr>
            <p:cNvSpPr/>
            <p:nvPr/>
          </p:nvSpPr>
          <p:spPr>
            <a:xfrm>
              <a:off x="1980481" y="195486"/>
              <a:ext cx="449138" cy="449138"/>
            </a:xfrm>
            <a:prstGeom prst="ellipse">
              <a:avLst/>
            </a:prstGeom>
            <a:blipFill>
              <a:blip r:embed="rId9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F223C9E-F8A8-8AA4-A19C-01B3E595F8A1}"/>
                </a:ext>
              </a:extLst>
            </p:cNvPr>
            <p:cNvSpPr/>
            <p:nvPr/>
          </p:nvSpPr>
          <p:spPr>
            <a:xfrm>
              <a:off x="1979712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USB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AAD0AC16-9EDB-B645-BB7E-BA2468E1CB0B}"/>
              </a:ext>
            </a:extLst>
          </p:cNvPr>
          <p:cNvGrpSpPr/>
          <p:nvPr/>
        </p:nvGrpSpPr>
        <p:grpSpPr>
          <a:xfrm>
            <a:off x="2483768" y="195486"/>
            <a:ext cx="504056" cy="626276"/>
            <a:chOff x="2483768" y="195486"/>
            <a:chExt cx="504056" cy="626276"/>
          </a:xfrm>
        </p:grpSpPr>
        <p:sp>
          <p:nvSpPr>
            <p:cNvPr id="48" name="Gruppe 5">
              <a:extLst>
                <a:ext uri="{FF2B5EF4-FFF2-40B4-BE49-F238E27FC236}">
                  <a16:creationId xmlns:a16="http://schemas.microsoft.com/office/drawing/2014/main" id="{65881714-F217-8D90-2F14-1BF99E8EE6C7}"/>
                </a:ext>
              </a:extLst>
            </p:cNvPr>
            <p:cNvSpPr/>
            <p:nvPr/>
          </p:nvSpPr>
          <p:spPr>
            <a:xfrm>
              <a:off x="2484537" y="195486"/>
              <a:ext cx="449138" cy="449138"/>
            </a:xfrm>
            <a:prstGeom prst="ellipse">
              <a:avLst/>
            </a:prstGeom>
            <a:blipFill>
              <a:blip r:embed="rId10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DBDFCF74-A407-C6C0-5FFC-12E9B7A8AE54}"/>
                </a:ext>
              </a:extLst>
            </p:cNvPr>
            <p:cNvSpPr/>
            <p:nvPr/>
          </p:nvSpPr>
          <p:spPr>
            <a:xfrm>
              <a:off x="2483768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Simple</a:t>
              </a:r>
            </a:p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Service</a:t>
              </a: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DCAE802-3538-C824-111A-4C6A3D7F4503}"/>
              </a:ext>
            </a:extLst>
          </p:cNvPr>
          <p:cNvGrpSpPr/>
          <p:nvPr/>
        </p:nvGrpSpPr>
        <p:grpSpPr>
          <a:xfrm>
            <a:off x="3010820" y="195486"/>
            <a:ext cx="504056" cy="626276"/>
            <a:chOff x="3010820" y="195486"/>
            <a:chExt cx="504056" cy="626276"/>
          </a:xfrm>
        </p:grpSpPr>
        <p:sp>
          <p:nvSpPr>
            <p:cNvPr id="51" name="Gruppe 5">
              <a:extLst>
                <a:ext uri="{FF2B5EF4-FFF2-40B4-BE49-F238E27FC236}">
                  <a16:creationId xmlns:a16="http://schemas.microsoft.com/office/drawing/2014/main" id="{175E0E6C-1825-963A-DEF1-5E3C848C6A83}"/>
                </a:ext>
              </a:extLst>
            </p:cNvPr>
            <p:cNvSpPr/>
            <p:nvPr/>
          </p:nvSpPr>
          <p:spPr>
            <a:xfrm>
              <a:off x="3011589" y="195486"/>
              <a:ext cx="449138" cy="449138"/>
            </a:xfrm>
            <a:prstGeom prst="ellipse">
              <a:avLst/>
            </a:prstGeom>
            <a:blipFill>
              <a:blip r:embed="rId11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155BCA00-1D61-BF86-F3A7-942896D2479D}"/>
                </a:ext>
              </a:extLst>
            </p:cNvPr>
            <p:cNvSpPr/>
            <p:nvPr/>
          </p:nvSpPr>
          <p:spPr>
            <a:xfrm>
              <a:off x="3010820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Data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interfaces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FA998E9-4620-91F4-9D71-DFFA94F7F00D}"/>
              </a:ext>
            </a:extLst>
          </p:cNvPr>
          <p:cNvGrpSpPr/>
          <p:nvPr/>
        </p:nvGrpSpPr>
        <p:grpSpPr>
          <a:xfrm>
            <a:off x="3514876" y="195486"/>
            <a:ext cx="553068" cy="626276"/>
            <a:chOff x="3514876" y="195486"/>
            <a:chExt cx="553068" cy="626276"/>
          </a:xfrm>
        </p:grpSpPr>
        <p:sp>
          <p:nvSpPr>
            <p:cNvPr id="54" name="Gruppe 5">
              <a:extLst>
                <a:ext uri="{FF2B5EF4-FFF2-40B4-BE49-F238E27FC236}">
                  <a16:creationId xmlns:a16="http://schemas.microsoft.com/office/drawing/2014/main" id="{2DBABD91-77BA-5AE9-6FCB-EB3FAD1575A8}"/>
                </a:ext>
              </a:extLst>
            </p:cNvPr>
            <p:cNvSpPr/>
            <p:nvPr/>
          </p:nvSpPr>
          <p:spPr>
            <a:xfrm>
              <a:off x="3546125" y="195486"/>
              <a:ext cx="449138" cy="449138"/>
            </a:xfrm>
            <a:prstGeom prst="ellipse">
              <a:avLst/>
            </a:prstGeom>
            <a:blipFill>
              <a:blip r:embed="rId12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995B4857-5662-2E5D-192C-D1D5403D9CD8}"/>
                </a:ext>
              </a:extLst>
            </p:cNvPr>
            <p:cNvSpPr/>
            <p:nvPr/>
          </p:nvSpPr>
          <p:spPr>
            <a:xfrm>
              <a:off x="3514876" y="710106"/>
              <a:ext cx="553068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Flexible</a:t>
              </a:r>
            </a:p>
            <a:p>
              <a:pPr algn="ctr">
                <a:lnSpc>
                  <a:spcPts val="800"/>
                </a:lnSpc>
              </a:pPr>
              <a:r>
                <a:rPr lang="de-DE" sz="800" b="1" spc="-40" dirty="0">
                  <a:solidFill>
                    <a:schemeClr val="bg1">
                      <a:lumMod val="50000"/>
                    </a:schemeClr>
                  </a:solidFill>
                </a:rPr>
                <a:t>Connections</a:t>
              </a: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2977C1A8-8CB4-6CC1-B116-293795AAC2A3}"/>
              </a:ext>
            </a:extLst>
          </p:cNvPr>
          <p:cNvGrpSpPr/>
          <p:nvPr/>
        </p:nvGrpSpPr>
        <p:grpSpPr>
          <a:xfrm>
            <a:off x="4057288" y="195486"/>
            <a:ext cx="504056" cy="626276"/>
            <a:chOff x="4057288" y="195486"/>
            <a:chExt cx="504056" cy="626276"/>
          </a:xfrm>
        </p:grpSpPr>
        <p:sp>
          <p:nvSpPr>
            <p:cNvPr id="60" name="Gruppe 5">
              <a:extLst>
                <a:ext uri="{FF2B5EF4-FFF2-40B4-BE49-F238E27FC236}">
                  <a16:creationId xmlns:a16="http://schemas.microsoft.com/office/drawing/2014/main" id="{A7E037D0-3AD4-02D5-763D-EE05B2963CBC}"/>
                </a:ext>
              </a:extLst>
            </p:cNvPr>
            <p:cNvSpPr/>
            <p:nvPr/>
          </p:nvSpPr>
          <p:spPr>
            <a:xfrm>
              <a:off x="4058057" y="195486"/>
              <a:ext cx="449138" cy="449138"/>
            </a:xfrm>
            <a:prstGeom prst="ellipse">
              <a:avLst/>
            </a:pr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3BCE2751-2AE4-B15B-0520-437ADAFE332C}"/>
                </a:ext>
              </a:extLst>
            </p:cNvPr>
            <p:cNvSpPr/>
            <p:nvPr/>
          </p:nvSpPr>
          <p:spPr>
            <a:xfrm>
              <a:off x="4057288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Device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721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CDB607-C083-9CCA-9EA3-E247CADF78B1}"/>
              </a:ext>
            </a:extLst>
          </p:cNvPr>
          <p:cNvSpPr/>
          <p:nvPr/>
        </p:nvSpPr>
        <p:spPr>
          <a:xfrm>
            <a:off x="355550" y="1416284"/>
            <a:ext cx="3856410" cy="28836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4-fold operation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Integrated touch display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15" / 19" touch monitor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Injection molding machine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Notebook / Tablet / Smartphone</a:t>
            </a:r>
          </a:p>
          <a:p>
            <a:pPr marL="0" indent="0">
              <a:buNone/>
            </a:pPr>
            <a:endParaRPr lang="de-DE" sz="2400" dirty="0">
              <a:solidFill>
                <a:sysClr val="windowText" lastClr="000000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0D09E48-B3E3-C697-9164-1BCB3CA9DBA2}"/>
              </a:ext>
            </a:extLst>
          </p:cNvPr>
          <p:cNvSpPr txBox="1">
            <a:spLocks/>
          </p:cNvSpPr>
          <p:nvPr/>
        </p:nvSpPr>
        <p:spPr>
          <a:xfrm>
            <a:off x="-907514" y="5035912"/>
            <a:ext cx="3740150" cy="1392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2A9D8F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65BA233-AD79-F8A7-3B6F-F11D08BFCC42}"/>
              </a:ext>
            </a:extLst>
          </p:cNvPr>
          <p:cNvSpPr/>
          <p:nvPr/>
        </p:nvSpPr>
        <p:spPr>
          <a:xfrm>
            <a:off x="754457" y="4659982"/>
            <a:ext cx="1440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6B4251D-D25F-E48D-F254-BDDB282E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579862"/>
            <a:ext cx="2338369" cy="75695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B7CAE66-C974-CB93-99D0-C9B5A8BD53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85" t="-9273" b="-1925"/>
          <a:stretch/>
        </p:blipFill>
        <p:spPr>
          <a:xfrm>
            <a:off x="4355976" y="1059582"/>
            <a:ext cx="2095263" cy="130957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9A5A7C61-8298-EE92-7BF9-8269CAB6077E}"/>
              </a:ext>
            </a:extLst>
          </p:cNvPr>
          <p:cNvCxnSpPr>
            <a:cxnSpLocks/>
          </p:cNvCxnSpPr>
          <p:nvPr/>
        </p:nvCxnSpPr>
        <p:spPr>
          <a:xfrm>
            <a:off x="6588224" y="1707654"/>
            <a:ext cx="569033" cy="0"/>
          </a:xfrm>
          <a:prstGeom prst="lin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Bildplatzhalter 11">
            <a:extLst>
              <a:ext uri="{FF2B5EF4-FFF2-40B4-BE49-F238E27FC236}">
                <a16:creationId xmlns:a16="http://schemas.microsoft.com/office/drawing/2014/main" id="{B7B8E003-D152-A339-6C8C-5FD2681E94A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131590"/>
            <a:ext cx="1296144" cy="117047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4907293-D15C-6501-4814-8B96C05DD6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198" y="2922506"/>
            <a:ext cx="525387" cy="446677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A79DDBF0-A44C-F300-7669-9183752F31C2}"/>
              </a:ext>
            </a:extLst>
          </p:cNvPr>
          <p:cNvSpPr txBox="1"/>
          <p:nvPr/>
        </p:nvSpPr>
        <p:spPr>
          <a:xfrm>
            <a:off x="6340579" y="255689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VNC</a:t>
            </a: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6944881F-022F-DBB1-C998-F9BAAC38C762}"/>
              </a:ext>
            </a:extLst>
          </p:cNvPr>
          <p:cNvSpPr/>
          <p:nvPr/>
        </p:nvSpPr>
        <p:spPr>
          <a:xfrm>
            <a:off x="3851920" y="2571750"/>
            <a:ext cx="2448272" cy="360040"/>
          </a:xfrm>
          <a:custGeom>
            <a:avLst/>
            <a:gdLst>
              <a:gd name="connsiteX0" fmla="*/ 0 w 1668780"/>
              <a:gd name="connsiteY0" fmla="*/ 441960 h 441960"/>
              <a:gd name="connsiteX1" fmla="*/ 1051560 w 1668780"/>
              <a:gd name="connsiteY1" fmla="*/ 441960 h 441960"/>
              <a:gd name="connsiteX2" fmla="*/ 1280160 w 1668780"/>
              <a:gd name="connsiteY2" fmla="*/ 441960 h 441960"/>
              <a:gd name="connsiteX3" fmla="*/ 1668780 w 1668780"/>
              <a:gd name="connsiteY3" fmla="*/ 53340 h 441960"/>
              <a:gd name="connsiteX4" fmla="*/ 1668780 w 1668780"/>
              <a:gd name="connsiteY4" fmla="*/ 0 h 441960"/>
              <a:gd name="connsiteX0" fmla="*/ 0 w 1668780"/>
              <a:gd name="connsiteY0" fmla="*/ 388620 h 388620"/>
              <a:gd name="connsiteX1" fmla="*/ 1051560 w 1668780"/>
              <a:gd name="connsiteY1" fmla="*/ 388620 h 388620"/>
              <a:gd name="connsiteX2" fmla="*/ 1280160 w 1668780"/>
              <a:gd name="connsiteY2" fmla="*/ 388620 h 388620"/>
              <a:gd name="connsiteX3" fmla="*/ 1668780 w 1668780"/>
              <a:gd name="connsiteY3" fmla="*/ 0 h 388620"/>
              <a:gd name="connsiteX0" fmla="*/ 0 w 2363724"/>
              <a:gd name="connsiteY0" fmla="*/ 394716 h 394716"/>
              <a:gd name="connsiteX1" fmla="*/ 1746504 w 2363724"/>
              <a:gd name="connsiteY1" fmla="*/ 388620 h 394716"/>
              <a:gd name="connsiteX2" fmla="*/ 1975104 w 2363724"/>
              <a:gd name="connsiteY2" fmla="*/ 388620 h 394716"/>
              <a:gd name="connsiteX3" fmla="*/ 2363724 w 2363724"/>
              <a:gd name="connsiteY3" fmla="*/ 0 h 394716"/>
              <a:gd name="connsiteX0" fmla="*/ 0 w 4223004"/>
              <a:gd name="connsiteY0" fmla="*/ 400812 h 400812"/>
              <a:gd name="connsiteX1" fmla="*/ 3605784 w 4223004"/>
              <a:gd name="connsiteY1" fmla="*/ 388620 h 400812"/>
              <a:gd name="connsiteX2" fmla="*/ 3834384 w 4223004"/>
              <a:gd name="connsiteY2" fmla="*/ 388620 h 400812"/>
              <a:gd name="connsiteX3" fmla="*/ 4223004 w 4223004"/>
              <a:gd name="connsiteY3" fmla="*/ 0 h 40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004" h="400812">
                <a:moveTo>
                  <a:pt x="0" y="400812"/>
                </a:moveTo>
                <a:lnTo>
                  <a:pt x="3605784" y="388620"/>
                </a:lnTo>
                <a:lnTo>
                  <a:pt x="3834384" y="388620"/>
                </a:lnTo>
                <a:lnTo>
                  <a:pt x="4223004" y="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4340DED5-6C82-4226-E63A-01E988F5D1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147814"/>
            <a:ext cx="1884962" cy="118888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FFF8A9D-6DBF-C202-1DD3-D1F4FF8709B3}"/>
              </a:ext>
            </a:extLst>
          </p:cNvPr>
          <p:cNvGrpSpPr/>
          <p:nvPr/>
        </p:nvGrpSpPr>
        <p:grpSpPr>
          <a:xfrm>
            <a:off x="467544" y="195486"/>
            <a:ext cx="449907" cy="576064"/>
            <a:chOff x="467544" y="195486"/>
            <a:chExt cx="449907" cy="576064"/>
          </a:xfrm>
        </p:grpSpPr>
        <p:sp>
          <p:nvSpPr>
            <p:cNvPr id="4" name="!!LED">
              <a:extLst>
                <a:ext uri="{FF2B5EF4-FFF2-40B4-BE49-F238E27FC236}">
                  <a16:creationId xmlns:a16="http://schemas.microsoft.com/office/drawing/2014/main" id="{2CE3BB68-68CE-1C3A-69B2-1138F2A74F93}"/>
                </a:ext>
              </a:extLst>
            </p:cNvPr>
            <p:cNvSpPr/>
            <p:nvPr/>
          </p:nvSpPr>
          <p:spPr>
            <a:xfrm>
              <a:off x="468313" y="195486"/>
              <a:ext cx="449138" cy="449138"/>
            </a:xfrm>
            <a:prstGeom prst="ellipse">
              <a:avLst/>
            </a:prstGeom>
            <a:blipFill rotWithShape="1">
              <a:blip r:embed="rId8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2A1A01C-B667-84B2-65F7-2EF0ECD87448}"/>
                </a:ext>
              </a:extLst>
            </p:cNvPr>
            <p:cNvSpPr/>
            <p:nvPr/>
          </p:nvSpPr>
          <p:spPr>
            <a:xfrm>
              <a:off x="467544" y="659894"/>
              <a:ext cx="449907" cy="1116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LED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strip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06A9FD4-77A4-9F5A-182C-2F48CA61C832}"/>
              </a:ext>
            </a:extLst>
          </p:cNvPr>
          <p:cNvGrpSpPr/>
          <p:nvPr/>
        </p:nvGrpSpPr>
        <p:grpSpPr>
          <a:xfrm>
            <a:off x="971600" y="195486"/>
            <a:ext cx="449907" cy="626276"/>
            <a:chOff x="971600" y="195486"/>
            <a:chExt cx="449907" cy="626276"/>
          </a:xfrm>
        </p:grpSpPr>
        <p:sp>
          <p:nvSpPr>
            <p:cNvPr id="13" name="Gruppe 5">
              <a:extLst>
                <a:ext uri="{FF2B5EF4-FFF2-40B4-BE49-F238E27FC236}">
                  <a16:creationId xmlns:a16="http://schemas.microsoft.com/office/drawing/2014/main" id="{4B1087E9-F9B0-AC21-D9A7-088B2864BE03}"/>
                </a:ext>
              </a:extLst>
            </p:cNvPr>
            <p:cNvSpPr/>
            <p:nvPr/>
          </p:nvSpPr>
          <p:spPr>
            <a:xfrm>
              <a:off x="972369" y="195486"/>
              <a:ext cx="449138" cy="449138"/>
            </a:xfrm>
            <a:prstGeom prst="ellipse">
              <a:avLst/>
            </a:prstGeom>
            <a:blipFill>
              <a:blip r:embed="rId9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E5853B5-50CA-DDFE-F04F-47784B5BB877}"/>
                </a:ext>
              </a:extLst>
            </p:cNvPr>
            <p:cNvSpPr/>
            <p:nvPr/>
          </p:nvSpPr>
          <p:spPr>
            <a:xfrm>
              <a:off x="971600" y="710106"/>
              <a:ext cx="449907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Tiltable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display</a:t>
              </a: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EB3A2C9-0689-76F1-D3F4-0643204F9555}"/>
              </a:ext>
            </a:extLst>
          </p:cNvPr>
          <p:cNvGrpSpPr/>
          <p:nvPr/>
        </p:nvGrpSpPr>
        <p:grpSpPr>
          <a:xfrm>
            <a:off x="1475656" y="195486"/>
            <a:ext cx="504056" cy="626276"/>
            <a:chOff x="1475656" y="195486"/>
            <a:chExt cx="504056" cy="626276"/>
          </a:xfrm>
        </p:grpSpPr>
        <p:sp>
          <p:nvSpPr>
            <p:cNvPr id="47" name="Gruppe 5">
              <a:extLst>
                <a:ext uri="{FF2B5EF4-FFF2-40B4-BE49-F238E27FC236}">
                  <a16:creationId xmlns:a16="http://schemas.microsoft.com/office/drawing/2014/main" id="{5C484EB2-D1EE-D466-DC67-95EB57659317}"/>
                </a:ext>
              </a:extLst>
            </p:cNvPr>
            <p:cNvSpPr/>
            <p:nvPr/>
          </p:nvSpPr>
          <p:spPr>
            <a:xfrm>
              <a:off x="1476425" y="195486"/>
              <a:ext cx="449138" cy="449138"/>
            </a:xfrm>
            <a:prstGeom prst="ellipse">
              <a:avLst/>
            </a:prstGeom>
            <a:blipFill>
              <a:blip r:embed="rId10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B71750B3-E122-1A5D-7DFD-A4AD39C98D1F}"/>
                </a:ext>
              </a:extLst>
            </p:cNvPr>
            <p:cNvSpPr/>
            <p:nvPr/>
          </p:nvSpPr>
          <p:spPr>
            <a:xfrm>
              <a:off x="1475656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Heat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sinks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outside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9FC3AC6-786A-9BA5-ACF2-B82668788EC0}"/>
              </a:ext>
            </a:extLst>
          </p:cNvPr>
          <p:cNvGrpSpPr/>
          <p:nvPr/>
        </p:nvGrpSpPr>
        <p:grpSpPr>
          <a:xfrm>
            <a:off x="1979712" y="195486"/>
            <a:ext cx="504056" cy="626276"/>
            <a:chOff x="1979712" y="195486"/>
            <a:chExt cx="504056" cy="626276"/>
          </a:xfrm>
        </p:grpSpPr>
        <p:sp>
          <p:nvSpPr>
            <p:cNvPr id="50" name="Gruppe 5">
              <a:extLst>
                <a:ext uri="{FF2B5EF4-FFF2-40B4-BE49-F238E27FC236}">
                  <a16:creationId xmlns:a16="http://schemas.microsoft.com/office/drawing/2014/main" id="{BB6C699A-8F46-3913-93FF-0F7DD70A0CBB}"/>
                </a:ext>
              </a:extLst>
            </p:cNvPr>
            <p:cNvSpPr/>
            <p:nvPr/>
          </p:nvSpPr>
          <p:spPr>
            <a:xfrm>
              <a:off x="1980481" y="195486"/>
              <a:ext cx="449138" cy="449138"/>
            </a:xfrm>
            <a:prstGeom prst="ellipse">
              <a:avLst/>
            </a:prstGeom>
            <a:blipFill>
              <a:blip r:embed="rId11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A88A8E77-71AE-E7CC-61AE-B725D026DFBA}"/>
                </a:ext>
              </a:extLst>
            </p:cNvPr>
            <p:cNvSpPr/>
            <p:nvPr/>
          </p:nvSpPr>
          <p:spPr>
            <a:xfrm>
              <a:off x="1979712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USB</a:t>
              </a:r>
            </a:p>
          </p:txBody>
        </p:sp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8C0FFA0-4EEA-E8C8-CBE2-315388C19724}"/>
              </a:ext>
            </a:extLst>
          </p:cNvPr>
          <p:cNvGrpSpPr/>
          <p:nvPr/>
        </p:nvGrpSpPr>
        <p:grpSpPr>
          <a:xfrm>
            <a:off x="2483768" y="195486"/>
            <a:ext cx="504056" cy="626276"/>
            <a:chOff x="2483768" y="195486"/>
            <a:chExt cx="504056" cy="626276"/>
          </a:xfrm>
        </p:grpSpPr>
        <p:sp>
          <p:nvSpPr>
            <p:cNvPr id="53" name="Gruppe 5">
              <a:extLst>
                <a:ext uri="{FF2B5EF4-FFF2-40B4-BE49-F238E27FC236}">
                  <a16:creationId xmlns:a16="http://schemas.microsoft.com/office/drawing/2014/main" id="{76A091E1-75FE-B213-1642-D08274A69684}"/>
                </a:ext>
              </a:extLst>
            </p:cNvPr>
            <p:cNvSpPr/>
            <p:nvPr/>
          </p:nvSpPr>
          <p:spPr>
            <a:xfrm>
              <a:off x="2484537" y="195486"/>
              <a:ext cx="449138" cy="449138"/>
            </a:xfrm>
            <a:prstGeom prst="ellipse">
              <a:avLst/>
            </a:prstGeom>
            <a:blipFill>
              <a:blip r:embed="rId12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277E1902-4D2E-813F-DB57-FF336DC88B6B}"/>
                </a:ext>
              </a:extLst>
            </p:cNvPr>
            <p:cNvSpPr/>
            <p:nvPr/>
          </p:nvSpPr>
          <p:spPr>
            <a:xfrm>
              <a:off x="2483768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Simple</a:t>
              </a:r>
            </a:p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Service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152BDC2-9388-896E-32F4-ED3927DFD4D4}"/>
              </a:ext>
            </a:extLst>
          </p:cNvPr>
          <p:cNvGrpSpPr/>
          <p:nvPr/>
        </p:nvGrpSpPr>
        <p:grpSpPr>
          <a:xfrm>
            <a:off x="3010820" y="195486"/>
            <a:ext cx="504056" cy="626276"/>
            <a:chOff x="3010820" y="195486"/>
            <a:chExt cx="504056" cy="626276"/>
          </a:xfrm>
        </p:grpSpPr>
        <p:sp>
          <p:nvSpPr>
            <p:cNvPr id="56" name="Gruppe 5">
              <a:extLst>
                <a:ext uri="{FF2B5EF4-FFF2-40B4-BE49-F238E27FC236}">
                  <a16:creationId xmlns:a16="http://schemas.microsoft.com/office/drawing/2014/main" id="{0844FB79-BA73-1A54-5167-59FEDBB312C0}"/>
                </a:ext>
              </a:extLst>
            </p:cNvPr>
            <p:cNvSpPr/>
            <p:nvPr/>
          </p:nvSpPr>
          <p:spPr>
            <a:xfrm>
              <a:off x="3011589" y="195486"/>
              <a:ext cx="449138" cy="449138"/>
            </a:xfrm>
            <a:prstGeom prst="ellipse">
              <a:avLst/>
            </a:prstGeom>
            <a:blipFill>
              <a:blip r:embed="rId13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B8E81EB2-746B-2935-E062-FBEF53770DB5}"/>
                </a:ext>
              </a:extLst>
            </p:cNvPr>
            <p:cNvSpPr/>
            <p:nvPr/>
          </p:nvSpPr>
          <p:spPr>
            <a:xfrm>
              <a:off x="3010820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Data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interfaces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E8369DB2-BC1A-D518-B157-F76C0BB635BB}"/>
              </a:ext>
            </a:extLst>
          </p:cNvPr>
          <p:cNvGrpSpPr/>
          <p:nvPr/>
        </p:nvGrpSpPr>
        <p:grpSpPr>
          <a:xfrm>
            <a:off x="3514876" y="195486"/>
            <a:ext cx="553068" cy="626276"/>
            <a:chOff x="3514876" y="195486"/>
            <a:chExt cx="553068" cy="626276"/>
          </a:xfrm>
        </p:grpSpPr>
        <p:sp>
          <p:nvSpPr>
            <p:cNvPr id="59" name="Gruppe 5">
              <a:extLst>
                <a:ext uri="{FF2B5EF4-FFF2-40B4-BE49-F238E27FC236}">
                  <a16:creationId xmlns:a16="http://schemas.microsoft.com/office/drawing/2014/main" id="{7E0A0A64-F03D-127D-502D-B6B01DA1BE5B}"/>
                </a:ext>
              </a:extLst>
            </p:cNvPr>
            <p:cNvSpPr/>
            <p:nvPr/>
          </p:nvSpPr>
          <p:spPr>
            <a:xfrm>
              <a:off x="3546125" y="195486"/>
              <a:ext cx="449138" cy="449138"/>
            </a:xfrm>
            <a:prstGeom prst="ellipse">
              <a:avLst/>
            </a:prstGeom>
            <a:blipFill>
              <a:blip r:embed="rId14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6316CE35-BA2C-C292-0CAF-827E80873FDF}"/>
                </a:ext>
              </a:extLst>
            </p:cNvPr>
            <p:cNvSpPr/>
            <p:nvPr/>
          </p:nvSpPr>
          <p:spPr>
            <a:xfrm>
              <a:off x="3514876" y="710106"/>
              <a:ext cx="553068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Flexible</a:t>
              </a:r>
            </a:p>
            <a:p>
              <a:pPr algn="ctr">
                <a:lnSpc>
                  <a:spcPts val="800"/>
                </a:lnSpc>
              </a:pPr>
              <a:r>
                <a:rPr lang="de-DE" sz="800" b="1" spc="-40" dirty="0">
                  <a:solidFill>
                    <a:schemeClr val="bg1">
                      <a:lumMod val="50000"/>
                    </a:schemeClr>
                  </a:solidFill>
                </a:rPr>
                <a:t>Connections</a:t>
              </a:r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1567D98E-5618-66BC-C79A-1577651CD179}"/>
              </a:ext>
            </a:extLst>
          </p:cNvPr>
          <p:cNvGrpSpPr/>
          <p:nvPr/>
        </p:nvGrpSpPr>
        <p:grpSpPr>
          <a:xfrm>
            <a:off x="4596626" y="195486"/>
            <a:ext cx="504056" cy="626276"/>
            <a:chOff x="4596626" y="195486"/>
            <a:chExt cx="504056" cy="626276"/>
          </a:xfrm>
        </p:grpSpPr>
        <p:sp>
          <p:nvSpPr>
            <p:cNvPr id="62" name="Gruppe 5">
              <a:extLst>
                <a:ext uri="{FF2B5EF4-FFF2-40B4-BE49-F238E27FC236}">
                  <a16:creationId xmlns:a16="http://schemas.microsoft.com/office/drawing/2014/main" id="{5DB70378-4A1E-AA1F-2A30-01C7C9CE9961}"/>
                </a:ext>
              </a:extLst>
            </p:cNvPr>
            <p:cNvSpPr/>
            <p:nvPr/>
          </p:nvSpPr>
          <p:spPr>
            <a:xfrm>
              <a:off x="4597395" y="195486"/>
              <a:ext cx="449138" cy="449138"/>
            </a:xfrm>
            <a:prstGeom prst="ellipse">
              <a:avLst/>
            </a:prstGeom>
            <a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Rechteck 31">
              <a:extLst>
                <a:ext uri="{FF2B5EF4-FFF2-40B4-BE49-F238E27FC236}">
                  <a16:creationId xmlns:a16="http://schemas.microsoft.com/office/drawing/2014/main" id="{FF0E114A-780C-6490-2928-EEB5E2BCFA9C}"/>
                </a:ext>
              </a:extLst>
            </p:cNvPr>
            <p:cNvSpPr/>
            <p:nvPr/>
          </p:nvSpPr>
          <p:spPr>
            <a:xfrm>
              <a:off x="4596626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4-fold</a:t>
              </a:r>
            </a:p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Operation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A22F9B18-DF48-687B-8774-56810C847FA1}"/>
              </a:ext>
            </a:extLst>
          </p:cNvPr>
          <p:cNvGrpSpPr/>
          <p:nvPr/>
        </p:nvGrpSpPr>
        <p:grpSpPr>
          <a:xfrm>
            <a:off x="4057288" y="195486"/>
            <a:ext cx="504056" cy="626276"/>
            <a:chOff x="4057288" y="195486"/>
            <a:chExt cx="504056" cy="626276"/>
          </a:xfrm>
        </p:grpSpPr>
        <p:sp>
          <p:nvSpPr>
            <p:cNvPr id="65" name="Gruppe 5">
              <a:extLst>
                <a:ext uri="{FF2B5EF4-FFF2-40B4-BE49-F238E27FC236}">
                  <a16:creationId xmlns:a16="http://schemas.microsoft.com/office/drawing/2014/main" id="{627F4150-8C9E-0579-9022-12CAAE325558}"/>
                </a:ext>
              </a:extLst>
            </p:cNvPr>
            <p:cNvSpPr/>
            <p:nvPr/>
          </p:nvSpPr>
          <p:spPr>
            <a:xfrm>
              <a:off x="4058057" y="195486"/>
              <a:ext cx="449138" cy="449138"/>
            </a:xfrm>
            <a:prstGeom prst="ellipse">
              <a:avLst/>
            </a:prstGeom>
            <a:blipFill>
              <a:blip r:embed="rId16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9C78321A-94C9-95C4-A2E9-67F8FBC86332}"/>
                </a:ext>
              </a:extLst>
            </p:cNvPr>
            <p:cNvSpPr/>
            <p:nvPr/>
          </p:nvSpPr>
          <p:spPr>
            <a:xfrm>
              <a:off x="4057288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Device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4500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CDB607-C083-9CCA-9EA3-E247CADF78B1}"/>
              </a:ext>
            </a:extLst>
          </p:cNvPr>
          <p:cNvSpPr/>
          <p:nvPr/>
        </p:nvSpPr>
        <p:spPr>
          <a:xfrm>
            <a:off x="323528" y="1203598"/>
            <a:ext cx="3384376" cy="32436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Fast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and </a:t>
            </a: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precise control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Expert knowledge from over 40 years of experience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100,000-fold in use worldwide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For all </a:t>
            </a:r>
            <a:r>
              <a:rPr lang="de-DE" sz="20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injection</a:t>
            </a: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 weights</a:t>
            </a:r>
            <a:endParaRPr lang="de-DE" sz="2400" dirty="0">
              <a:solidFill>
                <a:sysClr val="windowText" lastClr="000000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For all hot runners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0D09E48-B3E3-C697-9164-1BCB3CA9DBA2}"/>
              </a:ext>
            </a:extLst>
          </p:cNvPr>
          <p:cNvSpPr txBox="1">
            <a:spLocks/>
          </p:cNvSpPr>
          <p:nvPr/>
        </p:nvSpPr>
        <p:spPr>
          <a:xfrm>
            <a:off x="-907514" y="5035912"/>
            <a:ext cx="3740150" cy="1392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2A9D8F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65BA233-AD79-F8A7-3B6F-F11D08BFCC42}"/>
              </a:ext>
            </a:extLst>
          </p:cNvPr>
          <p:cNvSpPr/>
          <p:nvPr/>
        </p:nvSpPr>
        <p:spPr>
          <a:xfrm>
            <a:off x="754457" y="4659982"/>
            <a:ext cx="1440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BB0E206-B859-5733-0E01-F53B16A4A53E}"/>
              </a:ext>
            </a:extLst>
          </p:cNvPr>
          <p:cNvGrpSpPr/>
          <p:nvPr/>
        </p:nvGrpSpPr>
        <p:grpSpPr>
          <a:xfrm>
            <a:off x="467544" y="195486"/>
            <a:ext cx="449907" cy="576064"/>
            <a:chOff x="467544" y="195486"/>
            <a:chExt cx="449907" cy="576064"/>
          </a:xfrm>
        </p:grpSpPr>
        <p:sp>
          <p:nvSpPr>
            <p:cNvPr id="11" name="!!LED">
              <a:extLst>
                <a:ext uri="{FF2B5EF4-FFF2-40B4-BE49-F238E27FC236}">
                  <a16:creationId xmlns:a16="http://schemas.microsoft.com/office/drawing/2014/main" id="{08CE7343-2DAE-40FB-C547-AA10E631CEAC}"/>
                </a:ext>
              </a:extLst>
            </p:cNvPr>
            <p:cNvSpPr/>
            <p:nvPr/>
          </p:nvSpPr>
          <p:spPr>
            <a:xfrm>
              <a:off x="468313" y="195486"/>
              <a:ext cx="449138" cy="449138"/>
            </a:xfrm>
            <a:prstGeom prst="ellipse">
              <a:avLst/>
            </a:prstGeom>
            <a:blipFill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2ADBF8B-24D1-2665-DCAE-8182B695A691}"/>
                </a:ext>
              </a:extLst>
            </p:cNvPr>
            <p:cNvSpPr/>
            <p:nvPr/>
          </p:nvSpPr>
          <p:spPr>
            <a:xfrm>
              <a:off x="467544" y="659894"/>
              <a:ext cx="449907" cy="1116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LED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strip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807E3F8-70BE-854B-AB75-3EEC643C92FA}"/>
              </a:ext>
            </a:extLst>
          </p:cNvPr>
          <p:cNvGrpSpPr/>
          <p:nvPr/>
        </p:nvGrpSpPr>
        <p:grpSpPr>
          <a:xfrm>
            <a:off x="971600" y="195486"/>
            <a:ext cx="449907" cy="626276"/>
            <a:chOff x="971600" y="195486"/>
            <a:chExt cx="449907" cy="626276"/>
          </a:xfrm>
        </p:grpSpPr>
        <p:sp>
          <p:nvSpPr>
            <p:cNvPr id="18" name="Gruppe 5">
              <a:extLst>
                <a:ext uri="{FF2B5EF4-FFF2-40B4-BE49-F238E27FC236}">
                  <a16:creationId xmlns:a16="http://schemas.microsoft.com/office/drawing/2014/main" id="{A7DDF7A8-FE83-710A-403B-1FE1CFC01C6B}"/>
                </a:ext>
              </a:extLst>
            </p:cNvPr>
            <p:cNvSpPr/>
            <p:nvPr/>
          </p:nvSpPr>
          <p:spPr>
            <a:xfrm>
              <a:off x="972369" y="195486"/>
              <a:ext cx="449138" cy="449138"/>
            </a:xfrm>
            <a:prstGeom prst="ellipse">
              <a:avLst/>
            </a:prstGeom>
            <a:blipFill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CCDCC40-0B19-36AB-FBAC-7AF073DE54DA}"/>
                </a:ext>
              </a:extLst>
            </p:cNvPr>
            <p:cNvSpPr/>
            <p:nvPr/>
          </p:nvSpPr>
          <p:spPr>
            <a:xfrm>
              <a:off x="971600" y="710106"/>
              <a:ext cx="449907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Tiltable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display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B17FFB2-2F25-0F1A-329F-79A66E7FB777}"/>
              </a:ext>
            </a:extLst>
          </p:cNvPr>
          <p:cNvGrpSpPr/>
          <p:nvPr/>
        </p:nvGrpSpPr>
        <p:grpSpPr>
          <a:xfrm>
            <a:off x="1475656" y="195486"/>
            <a:ext cx="504056" cy="626276"/>
            <a:chOff x="1475656" y="195486"/>
            <a:chExt cx="504056" cy="626276"/>
          </a:xfrm>
        </p:grpSpPr>
        <p:sp>
          <p:nvSpPr>
            <p:cNvPr id="21" name="Gruppe 5">
              <a:extLst>
                <a:ext uri="{FF2B5EF4-FFF2-40B4-BE49-F238E27FC236}">
                  <a16:creationId xmlns:a16="http://schemas.microsoft.com/office/drawing/2014/main" id="{059CB6B1-699A-DC41-0271-C1FAC8DD3D96}"/>
                </a:ext>
              </a:extLst>
            </p:cNvPr>
            <p:cNvSpPr/>
            <p:nvPr/>
          </p:nvSpPr>
          <p:spPr>
            <a:xfrm>
              <a:off x="1476425" y="195486"/>
              <a:ext cx="449138" cy="449138"/>
            </a:xfrm>
            <a:prstGeom prst="ellipse">
              <a:avLst/>
            </a:prstGeom>
            <a:blipFill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4FF698C-FB29-89A5-EA59-50F7FF195BE1}"/>
                </a:ext>
              </a:extLst>
            </p:cNvPr>
            <p:cNvSpPr/>
            <p:nvPr/>
          </p:nvSpPr>
          <p:spPr>
            <a:xfrm>
              <a:off x="1475656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Heat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sinks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outside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51F285A-DDF3-0B6E-75FE-AEEC58F03022}"/>
              </a:ext>
            </a:extLst>
          </p:cNvPr>
          <p:cNvGrpSpPr/>
          <p:nvPr/>
        </p:nvGrpSpPr>
        <p:grpSpPr>
          <a:xfrm>
            <a:off x="1979712" y="195486"/>
            <a:ext cx="504056" cy="626276"/>
            <a:chOff x="1979712" y="195486"/>
            <a:chExt cx="504056" cy="626276"/>
          </a:xfrm>
        </p:grpSpPr>
        <p:sp>
          <p:nvSpPr>
            <p:cNvPr id="24" name="Gruppe 5">
              <a:extLst>
                <a:ext uri="{FF2B5EF4-FFF2-40B4-BE49-F238E27FC236}">
                  <a16:creationId xmlns:a16="http://schemas.microsoft.com/office/drawing/2014/main" id="{06A56DB9-FC66-71C1-3DCF-6019FC8EFAB2}"/>
                </a:ext>
              </a:extLst>
            </p:cNvPr>
            <p:cNvSpPr/>
            <p:nvPr/>
          </p:nvSpPr>
          <p:spPr>
            <a:xfrm>
              <a:off x="1980481" y="195486"/>
              <a:ext cx="449138" cy="449138"/>
            </a:xfrm>
            <a:prstGeom prst="ellipse">
              <a:avLst/>
            </a:prstGeom>
            <a:blipFill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F7C124CD-88FC-3F00-3AC8-3F6220C0FF3A}"/>
                </a:ext>
              </a:extLst>
            </p:cNvPr>
            <p:cNvSpPr/>
            <p:nvPr/>
          </p:nvSpPr>
          <p:spPr>
            <a:xfrm>
              <a:off x="1979712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USB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F5BCA8E-8BE4-49B2-723E-9ACC5B733BC6}"/>
              </a:ext>
            </a:extLst>
          </p:cNvPr>
          <p:cNvGrpSpPr/>
          <p:nvPr/>
        </p:nvGrpSpPr>
        <p:grpSpPr>
          <a:xfrm>
            <a:off x="2483768" y="195486"/>
            <a:ext cx="504056" cy="626276"/>
            <a:chOff x="2483768" y="195486"/>
            <a:chExt cx="504056" cy="626276"/>
          </a:xfrm>
        </p:grpSpPr>
        <p:sp>
          <p:nvSpPr>
            <p:cNvPr id="29" name="Gruppe 5">
              <a:extLst>
                <a:ext uri="{FF2B5EF4-FFF2-40B4-BE49-F238E27FC236}">
                  <a16:creationId xmlns:a16="http://schemas.microsoft.com/office/drawing/2014/main" id="{BDCE1D33-9926-64B0-5E0E-EA7832148E05}"/>
                </a:ext>
              </a:extLst>
            </p:cNvPr>
            <p:cNvSpPr/>
            <p:nvPr/>
          </p:nvSpPr>
          <p:spPr>
            <a:xfrm>
              <a:off x="2484537" y="195486"/>
              <a:ext cx="449138" cy="449138"/>
            </a:xfrm>
            <a:prstGeom prst="ellipse">
              <a:avLst/>
            </a:prstGeom>
            <a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36AF83DA-2217-55DC-C633-18A089DF72DB}"/>
                </a:ext>
              </a:extLst>
            </p:cNvPr>
            <p:cNvSpPr/>
            <p:nvPr/>
          </p:nvSpPr>
          <p:spPr>
            <a:xfrm>
              <a:off x="2483768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Simple</a:t>
              </a:r>
            </a:p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Service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2C5D150-3FFF-B4E2-28F1-08B1AF3B8E6E}"/>
              </a:ext>
            </a:extLst>
          </p:cNvPr>
          <p:cNvGrpSpPr/>
          <p:nvPr/>
        </p:nvGrpSpPr>
        <p:grpSpPr>
          <a:xfrm>
            <a:off x="3010820" y="195486"/>
            <a:ext cx="504056" cy="626276"/>
            <a:chOff x="3010820" y="195486"/>
            <a:chExt cx="504056" cy="626276"/>
          </a:xfrm>
        </p:grpSpPr>
        <p:sp>
          <p:nvSpPr>
            <p:cNvPr id="32" name="Gruppe 5">
              <a:extLst>
                <a:ext uri="{FF2B5EF4-FFF2-40B4-BE49-F238E27FC236}">
                  <a16:creationId xmlns:a16="http://schemas.microsoft.com/office/drawing/2014/main" id="{3E93E224-C0C3-58AB-AA91-B9DF65B15E04}"/>
                </a:ext>
              </a:extLst>
            </p:cNvPr>
            <p:cNvSpPr/>
            <p:nvPr/>
          </p:nvSpPr>
          <p:spPr>
            <a:xfrm>
              <a:off x="3011589" y="195486"/>
              <a:ext cx="449138" cy="449138"/>
            </a:xfrm>
            <a:prstGeom prst="ellipse">
              <a:avLst/>
            </a:prstGeom>
            <a:blipFill>
              <a:blip r:embed="rId8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78F82534-D9CB-745C-3962-13000AF31E33}"/>
                </a:ext>
              </a:extLst>
            </p:cNvPr>
            <p:cNvSpPr/>
            <p:nvPr/>
          </p:nvSpPr>
          <p:spPr>
            <a:xfrm>
              <a:off x="3010820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Data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interfaces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5392EA7-F90A-B190-5DC2-7D573420B0C5}"/>
              </a:ext>
            </a:extLst>
          </p:cNvPr>
          <p:cNvGrpSpPr/>
          <p:nvPr/>
        </p:nvGrpSpPr>
        <p:grpSpPr>
          <a:xfrm>
            <a:off x="3514876" y="195486"/>
            <a:ext cx="553068" cy="626276"/>
            <a:chOff x="3514876" y="195486"/>
            <a:chExt cx="553068" cy="626276"/>
          </a:xfrm>
        </p:grpSpPr>
        <p:sp>
          <p:nvSpPr>
            <p:cNvPr id="35" name="Gruppe 5">
              <a:extLst>
                <a:ext uri="{FF2B5EF4-FFF2-40B4-BE49-F238E27FC236}">
                  <a16:creationId xmlns:a16="http://schemas.microsoft.com/office/drawing/2014/main" id="{87BCF8FA-09C1-F3ED-659B-58E208F3DAF7}"/>
                </a:ext>
              </a:extLst>
            </p:cNvPr>
            <p:cNvSpPr/>
            <p:nvPr/>
          </p:nvSpPr>
          <p:spPr>
            <a:xfrm>
              <a:off x="3546125" y="195486"/>
              <a:ext cx="449138" cy="449138"/>
            </a:xfrm>
            <a:prstGeom prst="ellipse">
              <a:avLst/>
            </a:prstGeom>
            <a:blipFill>
              <a:blip r:embed="rId9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D4F6193E-BA55-5A98-01F3-404C4B25C8A5}"/>
                </a:ext>
              </a:extLst>
            </p:cNvPr>
            <p:cNvSpPr/>
            <p:nvPr/>
          </p:nvSpPr>
          <p:spPr>
            <a:xfrm>
              <a:off x="3514876" y="710106"/>
              <a:ext cx="553068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Flexible</a:t>
              </a:r>
            </a:p>
            <a:p>
              <a:pPr algn="ctr">
                <a:lnSpc>
                  <a:spcPts val="800"/>
                </a:lnSpc>
              </a:pPr>
              <a:r>
                <a:rPr lang="de-DE" sz="800" b="1" spc="-40" dirty="0">
                  <a:solidFill>
                    <a:schemeClr val="bg1">
                      <a:lumMod val="50000"/>
                    </a:schemeClr>
                  </a:solidFill>
                </a:rPr>
                <a:t>Connections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A7992B7-939A-0BFB-E1F7-6D058544C2EC}"/>
              </a:ext>
            </a:extLst>
          </p:cNvPr>
          <p:cNvGrpSpPr/>
          <p:nvPr/>
        </p:nvGrpSpPr>
        <p:grpSpPr>
          <a:xfrm>
            <a:off x="4596626" y="195486"/>
            <a:ext cx="504056" cy="626276"/>
            <a:chOff x="4596626" y="195486"/>
            <a:chExt cx="504056" cy="626276"/>
          </a:xfrm>
        </p:grpSpPr>
        <p:sp>
          <p:nvSpPr>
            <p:cNvPr id="41" name="Gruppe 5">
              <a:extLst>
                <a:ext uri="{FF2B5EF4-FFF2-40B4-BE49-F238E27FC236}">
                  <a16:creationId xmlns:a16="http://schemas.microsoft.com/office/drawing/2014/main" id="{5BAA8655-BC17-24BB-533E-BFE3FA1106B7}"/>
                </a:ext>
              </a:extLst>
            </p:cNvPr>
            <p:cNvSpPr/>
            <p:nvPr/>
          </p:nvSpPr>
          <p:spPr>
            <a:xfrm>
              <a:off x="4597395" y="195486"/>
              <a:ext cx="449138" cy="449138"/>
            </a:xfrm>
            <a:prstGeom prst="ellipse">
              <a:avLst/>
            </a:prstGeom>
            <a:blipFill>
              <a:blip r:embed="rId10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hteck 31">
              <a:extLst>
                <a:ext uri="{FF2B5EF4-FFF2-40B4-BE49-F238E27FC236}">
                  <a16:creationId xmlns:a16="http://schemas.microsoft.com/office/drawing/2014/main" id="{3D5624FA-CD44-94E8-27CF-D27D3C651287}"/>
                </a:ext>
              </a:extLst>
            </p:cNvPr>
            <p:cNvSpPr/>
            <p:nvPr/>
          </p:nvSpPr>
          <p:spPr>
            <a:xfrm>
              <a:off x="4596626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4-fold</a:t>
              </a:r>
            </a:p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Operation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F2614E3-4161-818A-C472-D5C659D89689}"/>
              </a:ext>
            </a:extLst>
          </p:cNvPr>
          <p:cNvGrpSpPr/>
          <p:nvPr/>
        </p:nvGrpSpPr>
        <p:grpSpPr>
          <a:xfrm>
            <a:off x="4057288" y="195486"/>
            <a:ext cx="504056" cy="626276"/>
            <a:chOff x="4057288" y="195486"/>
            <a:chExt cx="504056" cy="626276"/>
          </a:xfrm>
        </p:grpSpPr>
        <p:sp>
          <p:nvSpPr>
            <p:cNvPr id="44" name="Gruppe 5">
              <a:extLst>
                <a:ext uri="{FF2B5EF4-FFF2-40B4-BE49-F238E27FC236}">
                  <a16:creationId xmlns:a16="http://schemas.microsoft.com/office/drawing/2014/main" id="{391E1973-D993-A088-EB37-3B415337FC11}"/>
                </a:ext>
              </a:extLst>
            </p:cNvPr>
            <p:cNvSpPr/>
            <p:nvPr/>
          </p:nvSpPr>
          <p:spPr>
            <a:xfrm>
              <a:off x="4058057" y="195486"/>
              <a:ext cx="449138" cy="449138"/>
            </a:xfrm>
            <a:prstGeom prst="ellipse">
              <a:avLst/>
            </a:prstGeom>
            <a:blipFill>
              <a:blip r:embed="rId11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E5F09647-0581-CF30-FB65-789AEE324D0D}"/>
                </a:ext>
              </a:extLst>
            </p:cNvPr>
            <p:cNvSpPr/>
            <p:nvPr/>
          </p:nvSpPr>
          <p:spPr>
            <a:xfrm>
              <a:off x="4057288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Device network</a:t>
              </a:r>
            </a:p>
          </p:txBody>
        </p:sp>
      </p:grpSp>
      <p:sp>
        <p:nvSpPr>
          <p:cNvPr id="9" name="Freihandform 19">
            <a:extLst>
              <a:ext uri="{FF2B5EF4-FFF2-40B4-BE49-F238E27FC236}">
                <a16:creationId xmlns:a16="http://schemas.microsoft.com/office/drawing/2014/main" id="{9ED71B21-3218-EA4E-C13A-1F1F8AEC76C2}"/>
              </a:ext>
            </a:extLst>
          </p:cNvPr>
          <p:cNvSpPr/>
          <p:nvPr/>
        </p:nvSpPr>
        <p:spPr>
          <a:xfrm>
            <a:off x="5078602" y="1923678"/>
            <a:ext cx="2949783" cy="1097725"/>
          </a:xfrm>
          <a:custGeom>
            <a:avLst/>
            <a:gdLst>
              <a:gd name="connsiteX0" fmla="*/ 0 w 5980176"/>
              <a:gd name="connsiteY0" fmla="*/ 1287823 h 1287823"/>
              <a:gd name="connsiteX1" fmla="*/ 249936 w 5980176"/>
              <a:gd name="connsiteY1" fmla="*/ 1184191 h 1287823"/>
              <a:gd name="connsiteX2" fmla="*/ 402336 w 5980176"/>
              <a:gd name="connsiteY2" fmla="*/ 867199 h 1287823"/>
              <a:gd name="connsiteX3" fmla="*/ 548640 w 5980176"/>
              <a:gd name="connsiteY3" fmla="*/ 196639 h 1287823"/>
              <a:gd name="connsiteX4" fmla="*/ 816864 w 5980176"/>
              <a:gd name="connsiteY4" fmla="*/ 7663 h 1287823"/>
              <a:gd name="connsiteX5" fmla="*/ 1322832 w 5980176"/>
              <a:gd name="connsiteY5" fmla="*/ 38143 h 1287823"/>
              <a:gd name="connsiteX6" fmla="*/ 1706880 w 5980176"/>
              <a:gd name="connsiteY6" fmla="*/ 50335 h 1287823"/>
              <a:gd name="connsiteX7" fmla="*/ 3846576 w 5980176"/>
              <a:gd name="connsiteY7" fmla="*/ 56431 h 1287823"/>
              <a:gd name="connsiteX8" fmla="*/ 5980176 w 5980176"/>
              <a:gd name="connsiteY8" fmla="*/ 44239 h 128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0176" h="1287823">
                <a:moveTo>
                  <a:pt x="0" y="1287823"/>
                </a:moveTo>
                <a:cubicBezTo>
                  <a:pt x="91440" y="1271059"/>
                  <a:pt x="182880" y="1254295"/>
                  <a:pt x="249936" y="1184191"/>
                </a:cubicBezTo>
                <a:cubicBezTo>
                  <a:pt x="316992" y="1114087"/>
                  <a:pt x="352552" y="1031791"/>
                  <a:pt x="402336" y="867199"/>
                </a:cubicBezTo>
                <a:cubicBezTo>
                  <a:pt x="452120" y="702607"/>
                  <a:pt x="479552" y="339895"/>
                  <a:pt x="548640" y="196639"/>
                </a:cubicBezTo>
                <a:cubicBezTo>
                  <a:pt x="617728" y="53383"/>
                  <a:pt x="687832" y="34079"/>
                  <a:pt x="816864" y="7663"/>
                </a:cubicBezTo>
                <a:cubicBezTo>
                  <a:pt x="945896" y="-18753"/>
                  <a:pt x="1174496" y="31031"/>
                  <a:pt x="1322832" y="38143"/>
                </a:cubicBezTo>
                <a:cubicBezTo>
                  <a:pt x="1471168" y="45255"/>
                  <a:pt x="1706880" y="50335"/>
                  <a:pt x="1706880" y="50335"/>
                </a:cubicBezTo>
                <a:lnTo>
                  <a:pt x="3846576" y="56431"/>
                </a:lnTo>
                <a:lnTo>
                  <a:pt x="5980176" y="44239"/>
                </a:lnTo>
              </a:path>
            </a:pathLst>
          </a:cu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A9F27A92-34BB-74B1-A287-72EC302D494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2139702"/>
            <a:ext cx="1296144" cy="158708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C5141FE4-1999-0941-4CD1-677A6822E2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84368" y="1416194"/>
            <a:ext cx="784594" cy="2520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BB958A9D-E975-9A91-11C1-3F5C868B68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55976" y="1472962"/>
            <a:ext cx="777448" cy="2520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C713DEE4-6937-A11A-AEF4-C2322E38DED3}"/>
              </a:ext>
            </a:extLst>
          </p:cNvPr>
          <p:cNvGrpSpPr/>
          <p:nvPr/>
        </p:nvGrpSpPr>
        <p:grpSpPr>
          <a:xfrm>
            <a:off x="5148064" y="195486"/>
            <a:ext cx="504056" cy="626276"/>
            <a:chOff x="4596626" y="195486"/>
            <a:chExt cx="504056" cy="626276"/>
          </a:xfrm>
        </p:grpSpPr>
        <p:sp>
          <p:nvSpPr>
            <p:cNvPr id="61" name="Gruppe 5">
              <a:extLst>
                <a:ext uri="{FF2B5EF4-FFF2-40B4-BE49-F238E27FC236}">
                  <a16:creationId xmlns:a16="http://schemas.microsoft.com/office/drawing/2014/main" id="{13CD9FEF-D375-2FDC-5418-22DD0314980C}"/>
                </a:ext>
              </a:extLst>
            </p:cNvPr>
            <p:cNvSpPr/>
            <p:nvPr/>
          </p:nvSpPr>
          <p:spPr>
            <a:xfrm>
              <a:off x="4597395" y="195486"/>
              <a:ext cx="449138" cy="449138"/>
            </a:xfrm>
            <a:prstGeom prst="ellipse">
              <a:avLst/>
            </a:prstGeom>
            <a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chteck 31">
              <a:extLst>
                <a:ext uri="{FF2B5EF4-FFF2-40B4-BE49-F238E27FC236}">
                  <a16:creationId xmlns:a16="http://schemas.microsoft.com/office/drawing/2014/main" id="{0DD852C6-84CC-8F30-8C8A-F38F6DCE3D5C}"/>
                </a:ext>
              </a:extLst>
            </p:cNvPr>
            <p:cNvSpPr/>
            <p:nvPr/>
          </p:nvSpPr>
          <p:spPr>
            <a:xfrm>
              <a:off x="4596626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 err="1">
                  <a:solidFill>
                    <a:schemeClr val="tx1"/>
                  </a:solidFill>
                </a:rPr>
                <a:t>Precise</a:t>
              </a:r>
              <a:r>
                <a:rPr lang="de-DE" sz="800" b="1" dirty="0">
                  <a:solidFill>
                    <a:schemeClr val="tx1"/>
                  </a:solidFill>
                </a:rPr>
                <a:t> </a:t>
              </a:r>
              <a:r>
                <a:rPr lang="de-DE" sz="800" b="1" dirty="0" err="1">
                  <a:solidFill>
                    <a:schemeClr val="tx1"/>
                  </a:solidFill>
                </a:rPr>
                <a:t>control</a:t>
              </a:r>
              <a:endParaRPr lang="de-DE" sz="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504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0D09E48-B3E3-C697-9164-1BCB3CA9DBA2}"/>
              </a:ext>
            </a:extLst>
          </p:cNvPr>
          <p:cNvSpPr txBox="1">
            <a:spLocks/>
          </p:cNvSpPr>
          <p:nvPr/>
        </p:nvSpPr>
        <p:spPr>
          <a:xfrm>
            <a:off x="-907514" y="5035912"/>
            <a:ext cx="3740150" cy="1392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2A9D8F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65BA233-AD79-F8A7-3B6F-F11D08BFCC42}"/>
              </a:ext>
            </a:extLst>
          </p:cNvPr>
          <p:cNvSpPr/>
          <p:nvPr/>
        </p:nvSpPr>
        <p:spPr>
          <a:xfrm>
            <a:off x="754457" y="4659982"/>
            <a:ext cx="1440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BB0E206-B859-5733-0E01-F53B16A4A53E}"/>
              </a:ext>
            </a:extLst>
          </p:cNvPr>
          <p:cNvGrpSpPr/>
          <p:nvPr/>
        </p:nvGrpSpPr>
        <p:grpSpPr>
          <a:xfrm>
            <a:off x="4427984" y="1851670"/>
            <a:ext cx="792088" cy="1047760"/>
            <a:chOff x="395536" y="195486"/>
            <a:chExt cx="792088" cy="1047760"/>
          </a:xfrm>
        </p:grpSpPr>
        <p:sp>
          <p:nvSpPr>
            <p:cNvPr id="11" name="!!LED">
              <a:extLst>
                <a:ext uri="{FF2B5EF4-FFF2-40B4-BE49-F238E27FC236}">
                  <a16:creationId xmlns:a16="http://schemas.microsoft.com/office/drawing/2014/main" id="{08CE7343-2DAE-40FB-C547-AA10E631C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313" y="195486"/>
              <a:ext cx="648000" cy="648000"/>
            </a:xfrm>
            <a:prstGeom prst="ellipse">
              <a:avLst/>
            </a:pr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2ADBF8B-24D1-2665-DCAE-8182B695A691}"/>
                </a:ext>
              </a:extLst>
            </p:cNvPr>
            <p:cNvSpPr/>
            <p:nvPr/>
          </p:nvSpPr>
          <p:spPr>
            <a:xfrm>
              <a:off x="395536" y="915566"/>
              <a:ext cx="792088" cy="3276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LED </a:t>
              </a:r>
              <a:r>
                <a:rPr lang="de-DE" sz="14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strip</a:t>
              </a:r>
              <a:endPara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807E3F8-70BE-854B-AB75-3EEC643C92FA}"/>
              </a:ext>
            </a:extLst>
          </p:cNvPr>
          <p:cNvGrpSpPr/>
          <p:nvPr/>
        </p:nvGrpSpPr>
        <p:grpSpPr>
          <a:xfrm>
            <a:off x="5292080" y="1851670"/>
            <a:ext cx="792088" cy="1080120"/>
            <a:chOff x="899592" y="195486"/>
            <a:chExt cx="792088" cy="1080120"/>
          </a:xfrm>
        </p:grpSpPr>
        <p:sp>
          <p:nvSpPr>
            <p:cNvPr id="18" name="Gruppe 5">
              <a:extLst>
                <a:ext uri="{FF2B5EF4-FFF2-40B4-BE49-F238E27FC236}">
                  <a16:creationId xmlns:a16="http://schemas.microsoft.com/office/drawing/2014/main" id="{A7DDF7A8-FE83-710A-403B-1FE1CFC01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369" y="195486"/>
              <a:ext cx="648000" cy="648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CCDCC40-0B19-36AB-FBAC-7AF073DE54DA}"/>
                </a:ext>
              </a:extLst>
            </p:cNvPr>
            <p:cNvSpPr/>
            <p:nvPr/>
          </p:nvSpPr>
          <p:spPr>
            <a:xfrm>
              <a:off x="899592" y="915566"/>
              <a:ext cx="792088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Tiltable</a:t>
              </a:r>
              <a:r>
                <a:rPr lang="de-DE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display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B17FFB2-2F25-0F1A-329F-79A66E7FB777}"/>
              </a:ext>
            </a:extLst>
          </p:cNvPr>
          <p:cNvGrpSpPr/>
          <p:nvPr/>
        </p:nvGrpSpPr>
        <p:grpSpPr>
          <a:xfrm>
            <a:off x="6084168" y="1851670"/>
            <a:ext cx="1008112" cy="1058324"/>
            <a:chOff x="1331640" y="195486"/>
            <a:chExt cx="1008112" cy="1058324"/>
          </a:xfrm>
        </p:grpSpPr>
        <p:sp>
          <p:nvSpPr>
            <p:cNvPr id="21" name="Gruppe 5">
              <a:extLst>
                <a:ext uri="{FF2B5EF4-FFF2-40B4-BE49-F238E27FC236}">
                  <a16:creationId xmlns:a16="http://schemas.microsoft.com/office/drawing/2014/main" id="{059CB6B1-699A-DC41-0271-C1FAC8DD3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6425" y="195486"/>
              <a:ext cx="648000" cy="648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4FF698C-FB29-89A5-EA59-50F7FF195BE1}"/>
                </a:ext>
              </a:extLst>
            </p:cNvPr>
            <p:cNvSpPr/>
            <p:nvPr/>
          </p:nvSpPr>
          <p:spPr>
            <a:xfrm>
              <a:off x="1331640" y="915566"/>
              <a:ext cx="1008112" cy="338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Heat sink outside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51F285A-DDF3-0B6E-75FE-AEEC58F03022}"/>
              </a:ext>
            </a:extLst>
          </p:cNvPr>
          <p:cNvGrpSpPr/>
          <p:nvPr/>
        </p:nvGrpSpPr>
        <p:grpSpPr>
          <a:xfrm>
            <a:off x="7093049" y="1851670"/>
            <a:ext cx="648000" cy="1008112"/>
            <a:chOff x="1980481" y="195486"/>
            <a:chExt cx="648000" cy="1008112"/>
          </a:xfrm>
        </p:grpSpPr>
        <p:sp>
          <p:nvSpPr>
            <p:cNvPr id="24" name="Gruppe 5">
              <a:extLst>
                <a:ext uri="{FF2B5EF4-FFF2-40B4-BE49-F238E27FC236}">
                  <a16:creationId xmlns:a16="http://schemas.microsoft.com/office/drawing/2014/main" id="{06A56DB9-FC66-71C1-3DCF-6019FC8EF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0481" y="195486"/>
              <a:ext cx="648000" cy="648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F7C124CD-88FC-3F00-3AC8-3F6220C0FF3A}"/>
                </a:ext>
              </a:extLst>
            </p:cNvPr>
            <p:cNvSpPr/>
            <p:nvPr/>
          </p:nvSpPr>
          <p:spPr>
            <a:xfrm>
              <a:off x="2051720" y="915566"/>
              <a:ext cx="50405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USB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F5BCA8E-8BE4-49B2-723E-9ACC5B733BC6}"/>
              </a:ext>
            </a:extLst>
          </p:cNvPr>
          <p:cNvGrpSpPr/>
          <p:nvPr/>
        </p:nvGrpSpPr>
        <p:grpSpPr>
          <a:xfrm>
            <a:off x="7812360" y="1851670"/>
            <a:ext cx="1008112" cy="1058324"/>
            <a:chOff x="2339752" y="195486"/>
            <a:chExt cx="1008112" cy="1058324"/>
          </a:xfrm>
        </p:grpSpPr>
        <p:sp>
          <p:nvSpPr>
            <p:cNvPr id="29" name="Gruppe 5">
              <a:extLst>
                <a:ext uri="{FF2B5EF4-FFF2-40B4-BE49-F238E27FC236}">
                  <a16:creationId xmlns:a16="http://schemas.microsoft.com/office/drawing/2014/main" id="{BDCE1D33-9926-64B0-5E0E-EA7832148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4537" y="195486"/>
              <a:ext cx="648000" cy="648000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36AF83DA-2217-55DC-C633-18A089DF72DB}"/>
                </a:ext>
              </a:extLst>
            </p:cNvPr>
            <p:cNvSpPr/>
            <p:nvPr/>
          </p:nvSpPr>
          <p:spPr>
            <a:xfrm>
              <a:off x="2339752" y="915566"/>
              <a:ext cx="1008112" cy="338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Simple</a:t>
              </a:r>
            </a:p>
            <a:p>
              <a:pPr algn="ctr"/>
              <a:r>
                <a:rPr lang="de-DE" sz="14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service</a:t>
              </a:r>
              <a:endPara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2C5D150-3FFF-B4E2-28F1-08B1AF3B8E6E}"/>
              </a:ext>
            </a:extLst>
          </p:cNvPr>
          <p:cNvGrpSpPr/>
          <p:nvPr/>
        </p:nvGrpSpPr>
        <p:grpSpPr>
          <a:xfrm>
            <a:off x="4427984" y="3291830"/>
            <a:ext cx="792088" cy="1141564"/>
            <a:chOff x="2938812" y="195486"/>
            <a:chExt cx="792088" cy="1141564"/>
          </a:xfrm>
        </p:grpSpPr>
        <p:sp>
          <p:nvSpPr>
            <p:cNvPr id="32" name="Gruppe 5">
              <a:extLst>
                <a:ext uri="{FF2B5EF4-FFF2-40B4-BE49-F238E27FC236}">
                  <a16:creationId xmlns:a16="http://schemas.microsoft.com/office/drawing/2014/main" id="{3E93E224-C0C3-58AB-AA91-B9DF65B15E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1589" y="195486"/>
              <a:ext cx="648000" cy="648000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78F82534-D9CB-745C-3962-13000AF31E33}"/>
                </a:ext>
              </a:extLst>
            </p:cNvPr>
            <p:cNvSpPr/>
            <p:nvPr/>
          </p:nvSpPr>
          <p:spPr>
            <a:xfrm>
              <a:off x="2938812" y="915566"/>
              <a:ext cx="792088" cy="421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</a:t>
              </a:r>
              <a:r>
                <a:rPr lang="de-DE" sz="14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interfaces</a:t>
              </a:r>
              <a:endPara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5392EA7-F90A-B190-5DC2-7D573420B0C5}"/>
              </a:ext>
            </a:extLst>
          </p:cNvPr>
          <p:cNvGrpSpPr/>
          <p:nvPr/>
        </p:nvGrpSpPr>
        <p:grpSpPr>
          <a:xfrm>
            <a:off x="5220072" y="3291830"/>
            <a:ext cx="936104" cy="1130332"/>
            <a:chOff x="3401340" y="195486"/>
            <a:chExt cx="936104" cy="1130332"/>
          </a:xfrm>
        </p:grpSpPr>
        <p:sp>
          <p:nvSpPr>
            <p:cNvPr id="35" name="Gruppe 5">
              <a:extLst>
                <a:ext uri="{FF2B5EF4-FFF2-40B4-BE49-F238E27FC236}">
                  <a16:creationId xmlns:a16="http://schemas.microsoft.com/office/drawing/2014/main" id="{87BCF8FA-09C1-F3ED-659B-58E208F3D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6125" y="195486"/>
              <a:ext cx="648000" cy="648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D4F6193E-BA55-5A98-01F3-404C4B25C8A5}"/>
                </a:ext>
              </a:extLst>
            </p:cNvPr>
            <p:cNvSpPr/>
            <p:nvPr/>
          </p:nvSpPr>
          <p:spPr>
            <a:xfrm>
              <a:off x="3401340" y="915566"/>
              <a:ext cx="936104" cy="410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Flexible</a:t>
              </a:r>
            </a:p>
            <a:p>
              <a:pPr algn="ctr"/>
              <a:r>
                <a:rPr lang="de-DE" sz="14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connections</a:t>
              </a:r>
              <a:endPara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A7992B7-939A-0BFB-E1F7-6D058544C2EC}"/>
              </a:ext>
            </a:extLst>
          </p:cNvPr>
          <p:cNvGrpSpPr/>
          <p:nvPr/>
        </p:nvGrpSpPr>
        <p:grpSpPr>
          <a:xfrm>
            <a:off x="6948264" y="3291830"/>
            <a:ext cx="864096" cy="1058324"/>
            <a:chOff x="4441562" y="195486"/>
            <a:chExt cx="864096" cy="1058324"/>
          </a:xfrm>
        </p:grpSpPr>
        <p:sp>
          <p:nvSpPr>
            <p:cNvPr id="41" name="Gruppe 5">
              <a:extLst>
                <a:ext uri="{FF2B5EF4-FFF2-40B4-BE49-F238E27FC236}">
                  <a16:creationId xmlns:a16="http://schemas.microsoft.com/office/drawing/2014/main" id="{5BAA8655-BC17-24BB-533E-BFE3FA1106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7395" y="195486"/>
              <a:ext cx="648000" cy="648000"/>
            </a:xfrm>
            <a:prstGeom prst="ellipse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hteck 31">
              <a:extLst>
                <a:ext uri="{FF2B5EF4-FFF2-40B4-BE49-F238E27FC236}">
                  <a16:creationId xmlns:a16="http://schemas.microsoft.com/office/drawing/2014/main" id="{3D5624FA-CD44-94E8-27CF-D27D3C651287}"/>
                </a:ext>
              </a:extLst>
            </p:cNvPr>
            <p:cNvSpPr/>
            <p:nvPr/>
          </p:nvSpPr>
          <p:spPr>
            <a:xfrm>
              <a:off x="4441562" y="915566"/>
              <a:ext cx="864096" cy="338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4-fold</a:t>
              </a:r>
            </a:p>
            <a:p>
              <a:pPr algn="ctr"/>
              <a:r>
                <a:rPr lang="de-DE" sz="14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</a:t>
              </a:r>
              <a:endPara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F2614E3-4161-818A-C472-D5C659D89689}"/>
              </a:ext>
            </a:extLst>
          </p:cNvPr>
          <p:cNvGrpSpPr/>
          <p:nvPr/>
        </p:nvGrpSpPr>
        <p:grpSpPr>
          <a:xfrm>
            <a:off x="6156176" y="3291830"/>
            <a:ext cx="792088" cy="1058324"/>
            <a:chOff x="3977660" y="195486"/>
            <a:chExt cx="792088" cy="1058324"/>
          </a:xfrm>
        </p:grpSpPr>
        <p:sp>
          <p:nvSpPr>
            <p:cNvPr id="44" name="Gruppe 5">
              <a:extLst>
                <a:ext uri="{FF2B5EF4-FFF2-40B4-BE49-F238E27FC236}">
                  <a16:creationId xmlns:a16="http://schemas.microsoft.com/office/drawing/2014/main" id="{391E1973-D993-A088-EB37-3B415337FC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8057" y="195486"/>
              <a:ext cx="648000" cy="648000"/>
            </a:xfrm>
            <a:prstGeom prst="ellipse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E5F09647-0581-CF30-FB65-789AEE324D0D}"/>
                </a:ext>
              </a:extLst>
            </p:cNvPr>
            <p:cNvSpPr/>
            <p:nvPr/>
          </p:nvSpPr>
          <p:spPr>
            <a:xfrm>
              <a:off x="3977660" y="915566"/>
              <a:ext cx="792088" cy="338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Device network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C713DEE4-6937-A11A-AEF4-C2322E38DED3}"/>
              </a:ext>
            </a:extLst>
          </p:cNvPr>
          <p:cNvGrpSpPr/>
          <p:nvPr/>
        </p:nvGrpSpPr>
        <p:grpSpPr>
          <a:xfrm>
            <a:off x="7884368" y="3291830"/>
            <a:ext cx="792088" cy="1357588"/>
            <a:chOff x="4524618" y="195486"/>
            <a:chExt cx="792088" cy="1357588"/>
          </a:xfrm>
        </p:grpSpPr>
        <p:sp>
          <p:nvSpPr>
            <p:cNvPr id="61" name="Gruppe 5">
              <a:extLst>
                <a:ext uri="{FF2B5EF4-FFF2-40B4-BE49-F238E27FC236}">
                  <a16:creationId xmlns:a16="http://schemas.microsoft.com/office/drawing/2014/main" id="{13CD9FEF-D375-2FDC-5418-22DD03149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7395" y="195486"/>
              <a:ext cx="648000" cy="648000"/>
            </a:xfrm>
            <a:prstGeom prst="ellipse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chteck 31">
              <a:extLst>
                <a:ext uri="{FF2B5EF4-FFF2-40B4-BE49-F238E27FC236}">
                  <a16:creationId xmlns:a16="http://schemas.microsoft.com/office/drawing/2014/main" id="{0DD852C6-84CC-8F30-8C8A-F38F6DCE3D5C}"/>
                </a:ext>
              </a:extLst>
            </p:cNvPr>
            <p:cNvSpPr/>
            <p:nvPr/>
          </p:nvSpPr>
          <p:spPr>
            <a:xfrm>
              <a:off x="4524618" y="915566"/>
              <a:ext cx="792088" cy="6375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Precise</a:t>
              </a:r>
              <a:r>
                <a:rPr lang="de-DE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4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</a:t>
              </a:r>
              <a:endPara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!!Text2">
            <a:extLst>
              <a:ext uri="{FF2B5EF4-FFF2-40B4-BE49-F238E27FC236}">
                <a16:creationId xmlns:a16="http://schemas.microsoft.com/office/drawing/2014/main" id="{C2B348EB-A2DA-69F1-21F4-DAC392D4F990}"/>
              </a:ext>
            </a:extLst>
          </p:cNvPr>
          <p:cNvSpPr/>
          <p:nvPr/>
        </p:nvSpPr>
        <p:spPr>
          <a:xfrm>
            <a:off x="323528" y="2646665"/>
            <a:ext cx="3960440" cy="12769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320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High </a:t>
            </a:r>
            <a:r>
              <a:rPr lang="de-DE" sz="3200" dirty="0" err="1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quality</a:t>
            </a:r>
            <a:r>
              <a:rPr lang="de-DE" sz="320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design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Durable and reliable</a:t>
            </a:r>
          </a:p>
        </p:txBody>
      </p:sp>
      <p:sp>
        <p:nvSpPr>
          <p:cNvPr id="3" name="!!Text1">
            <a:extLst>
              <a:ext uri="{FF2B5EF4-FFF2-40B4-BE49-F238E27FC236}">
                <a16:creationId xmlns:a16="http://schemas.microsoft.com/office/drawing/2014/main" id="{CA4D1140-8F0D-0E9B-946E-5783FAE024B6}"/>
              </a:ext>
            </a:extLst>
          </p:cNvPr>
          <p:cNvSpPr txBox="1"/>
          <p:nvPr/>
        </p:nvSpPr>
        <p:spPr>
          <a:xfrm>
            <a:off x="1331640" y="699542"/>
            <a:ext cx="12009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800" b="1" dirty="0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rPr>
              <a:t>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4164A8-343F-C4C4-9A2C-34C9381245C1}"/>
              </a:ext>
            </a:extLst>
          </p:cNvPr>
          <p:cNvSpPr txBox="1"/>
          <p:nvPr/>
        </p:nvSpPr>
        <p:spPr>
          <a:xfrm>
            <a:off x="5292080" y="987574"/>
            <a:ext cx="2891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cap="all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10015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Bild">
            <a:extLst>
              <a:ext uri="{FF2B5EF4-FFF2-40B4-BE49-F238E27FC236}">
                <a16:creationId xmlns:a16="http://schemas.microsoft.com/office/drawing/2014/main" id="{A5F8D9A7-66EE-6716-0FAF-EA8CA3A3D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275606"/>
            <a:ext cx="4536504" cy="26684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!!Text2">
            <a:extLst>
              <a:ext uri="{FF2B5EF4-FFF2-40B4-BE49-F238E27FC236}">
                <a16:creationId xmlns:a16="http://schemas.microsoft.com/office/drawing/2014/main" id="{D29B29B7-BFE5-6DE8-2B85-5474DF587980}"/>
              </a:ext>
            </a:extLst>
          </p:cNvPr>
          <p:cNvSpPr/>
          <p:nvPr/>
        </p:nvSpPr>
        <p:spPr>
          <a:xfrm>
            <a:off x="1053243" y="2126002"/>
            <a:ext cx="2942693" cy="9140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>
              <a:lnSpc>
                <a:spcPts val="2200"/>
              </a:lnSpc>
            </a:pPr>
            <a:r>
              <a:rPr lang="de-DE" sz="2400" b="1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New benchmark in </a:t>
            </a:r>
            <a:r>
              <a:rPr lang="de-DE" sz="2400" b="1" dirty="0" err="1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ease</a:t>
            </a:r>
            <a:r>
              <a:rPr lang="de-DE" sz="2400" b="1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of</a:t>
            </a:r>
            <a:r>
              <a:rPr lang="de-DE" sz="2400" b="1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use</a:t>
            </a:r>
            <a:endParaRPr lang="de-DE" sz="2400" b="1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de-DE" sz="1100" b="1" dirty="0"/>
              <a:t>Operation </a:t>
            </a:r>
            <a:r>
              <a:rPr lang="de-DE" sz="1100" b="1" dirty="0" err="1"/>
              <a:t>without</a:t>
            </a:r>
            <a:r>
              <a:rPr lang="de-DE" sz="1100" b="1" dirty="0"/>
              <a:t> </a:t>
            </a:r>
            <a:r>
              <a:rPr lang="de-DE" sz="1100" b="1" dirty="0" err="1"/>
              <a:t>instructions</a:t>
            </a:r>
            <a:r>
              <a:rPr lang="de-DE" sz="1100" b="1" dirty="0"/>
              <a:t> and </a:t>
            </a:r>
            <a:r>
              <a:rPr lang="de-DE" sz="1100" b="1" dirty="0" err="1"/>
              <a:t>without</a:t>
            </a:r>
            <a:r>
              <a:rPr lang="de-DE" sz="1100" b="1" dirty="0"/>
              <a:t> </a:t>
            </a:r>
            <a:r>
              <a:rPr lang="de-DE" sz="1100" b="1" dirty="0" err="1"/>
              <a:t>training</a:t>
            </a:r>
            <a:endParaRPr lang="de-DE" sz="2400" b="1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!!Text22">
            <a:extLst>
              <a:ext uri="{FF2B5EF4-FFF2-40B4-BE49-F238E27FC236}">
                <a16:creationId xmlns:a16="http://schemas.microsoft.com/office/drawing/2014/main" id="{261E316B-D114-9B43-4050-DCD4565B7C64}"/>
              </a:ext>
            </a:extLst>
          </p:cNvPr>
          <p:cNvSpPr/>
          <p:nvPr/>
        </p:nvSpPr>
        <p:spPr>
          <a:xfrm>
            <a:off x="1053243" y="972596"/>
            <a:ext cx="3222073" cy="7565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High quality structure</a:t>
            </a:r>
          </a:p>
          <a:p>
            <a:pPr>
              <a:lnSpc>
                <a:spcPct val="120000"/>
              </a:lnSpc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Long service life and high operational reliability</a:t>
            </a:r>
          </a:p>
          <a:p>
            <a:pPr>
              <a:lnSpc>
                <a:spcPct val="120000"/>
              </a:lnSpc>
            </a:pPr>
            <a:endParaRPr lang="de-DE" sz="2400" dirty="0">
              <a:solidFill>
                <a:schemeClr val="bg1">
                  <a:lumMod val="50000"/>
                </a:schemeClr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0B69925-C7A3-1A00-93BF-BE7AD80B83AD}"/>
              </a:ext>
            </a:extLst>
          </p:cNvPr>
          <p:cNvSpPr/>
          <p:nvPr/>
        </p:nvSpPr>
        <p:spPr>
          <a:xfrm>
            <a:off x="1053243" y="3333223"/>
            <a:ext cx="3285481" cy="10796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Comprehensive functionality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Everything in it that they need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!!Text12">
            <a:extLst>
              <a:ext uri="{FF2B5EF4-FFF2-40B4-BE49-F238E27FC236}">
                <a16:creationId xmlns:a16="http://schemas.microsoft.com/office/drawing/2014/main" id="{FB4FFE01-C201-E203-B6AE-C78D8CA6C7A0}"/>
              </a:ext>
            </a:extLst>
          </p:cNvPr>
          <p:cNvSpPr txBox="1"/>
          <p:nvPr/>
        </p:nvSpPr>
        <p:spPr>
          <a:xfrm>
            <a:off x="312290" y="649220"/>
            <a:ext cx="84830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9000" b="1" dirty="0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rPr>
              <a:t>1</a:t>
            </a:r>
          </a:p>
        </p:txBody>
      </p:sp>
      <p:sp>
        <p:nvSpPr>
          <p:cNvPr id="17" name="!!Text1">
            <a:extLst>
              <a:ext uri="{FF2B5EF4-FFF2-40B4-BE49-F238E27FC236}">
                <a16:creationId xmlns:a16="http://schemas.microsoft.com/office/drawing/2014/main" id="{2722E8EE-9037-9A3C-25E6-FF459D537707}"/>
              </a:ext>
            </a:extLst>
          </p:cNvPr>
          <p:cNvSpPr txBox="1"/>
          <p:nvPr/>
        </p:nvSpPr>
        <p:spPr>
          <a:xfrm>
            <a:off x="300910" y="1917980"/>
            <a:ext cx="84830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9000" b="1" dirty="0">
                <a:latin typeface="Avenir Next LT Pro Light" panose="020B0304020202020204" pitchFamily="34" charset="0"/>
                <a:cs typeface="Leelawadee" panose="020B0502040204020203" pitchFamily="34" charset="-34"/>
              </a:rPr>
              <a:t>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E9F79A9-FFC5-F056-192A-27A96815F740}"/>
              </a:ext>
            </a:extLst>
          </p:cNvPr>
          <p:cNvSpPr txBox="1"/>
          <p:nvPr/>
        </p:nvSpPr>
        <p:spPr>
          <a:xfrm>
            <a:off x="312290" y="3134374"/>
            <a:ext cx="84830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9000" b="1" dirty="0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rPr>
              <a:t>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BE1FAA8-2B63-81D0-C4D4-FB725EBB4A4E}"/>
              </a:ext>
            </a:extLst>
          </p:cNvPr>
          <p:cNvSpPr txBox="1"/>
          <p:nvPr/>
        </p:nvSpPr>
        <p:spPr>
          <a:xfrm>
            <a:off x="5076056" y="3795886"/>
            <a:ext cx="360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cap="all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100" b="1" dirty="0">
                <a:solidFill>
                  <a:schemeClr val="tx1"/>
                </a:solidFill>
              </a:rPr>
              <a:t>The </a:t>
            </a:r>
            <a:r>
              <a:rPr lang="en-US" sz="1100" b="1" dirty="0" err="1">
                <a:solidFill>
                  <a:schemeClr val="tx1"/>
                </a:solidFill>
              </a:rPr>
              <a:t>controllers </a:t>
            </a:r>
            <a:r>
              <a:rPr lang="en-US" sz="1100" b="1" dirty="0">
                <a:solidFill>
                  <a:schemeClr val="tx1"/>
                </a:solidFill>
              </a:rPr>
              <a:t>that </a:t>
            </a:r>
            <a:r>
              <a:rPr lang="en-US" sz="1100" b="1" dirty="0" err="1">
                <a:solidFill>
                  <a:schemeClr val="tx1"/>
                </a:solidFill>
              </a:rPr>
              <a:t>leave nothing to </a:t>
            </a:r>
            <a:r>
              <a:rPr lang="en-US" sz="1100" b="1" dirty="0">
                <a:solidFill>
                  <a:schemeClr val="tx1"/>
                </a:solidFill>
              </a:rPr>
              <a:t>be </a:t>
            </a:r>
            <a:r>
              <a:rPr lang="en-US" sz="1100" b="1" dirty="0" err="1">
                <a:solidFill>
                  <a:schemeClr val="tx1"/>
                </a:solidFill>
              </a:rPr>
              <a:t>desired.</a:t>
            </a:r>
          </a:p>
        </p:txBody>
      </p:sp>
    </p:spTree>
    <p:extLst>
      <p:ext uri="{BB962C8B-B14F-4D97-AF65-F5344CB8AC3E}">
        <p14:creationId xmlns:p14="http://schemas.microsoft.com/office/powerpoint/2010/main" val="3746580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Text2">
            <a:extLst>
              <a:ext uri="{FF2B5EF4-FFF2-40B4-BE49-F238E27FC236}">
                <a16:creationId xmlns:a16="http://schemas.microsoft.com/office/drawing/2014/main" id="{261E316B-D114-9B43-4050-DCD4565B7C64}"/>
              </a:ext>
            </a:extLst>
          </p:cNvPr>
          <p:cNvSpPr/>
          <p:nvPr/>
        </p:nvSpPr>
        <p:spPr>
          <a:xfrm>
            <a:off x="323528" y="2302882"/>
            <a:ext cx="3384376" cy="178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de-DE" sz="320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New benchmark in ease of use</a:t>
            </a:r>
          </a:p>
          <a:p>
            <a:pPr algn="ctr"/>
            <a:r>
              <a:rPr lang="de-DE" sz="16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Operation without instructions </a:t>
            </a:r>
          </a:p>
          <a:p>
            <a:pPr algn="ctr"/>
            <a:r>
              <a:rPr lang="de-DE" sz="16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and without training</a:t>
            </a:r>
          </a:p>
        </p:txBody>
      </p:sp>
      <p:sp>
        <p:nvSpPr>
          <p:cNvPr id="16" name="!!Text1">
            <a:extLst>
              <a:ext uri="{FF2B5EF4-FFF2-40B4-BE49-F238E27FC236}">
                <a16:creationId xmlns:a16="http://schemas.microsoft.com/office/drawing/2014/main" id="{FB4FFE01-C201-E203-B6AE-C78D8CA6C7A0}"/>
              </a:ext>
            </a:extLst>
          </p:cNvPr>
          <p:cNvSpPr txBox="1"/>
          <p:nvPr/>
        </p:nvSpPr>
        <p:spPr>
          <a:xfrm>
            <a:off x="1331640" y="355759"/>
            <a:ext cx="12009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800" b="1" dirty="0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rPr>
              <a:t>2</a:t>
            </a:r>
          </a:p>
        </p:txBody>
      </p:sp>
      <p:pic>
        <p:nvPicPr>
          <p:cNvPr id="7" name="!!Bild">
            <a:extLst>
              <a:ext uri="{FF2B5EF4-FFF2-40B4-BE49-F238E27FC236}">
                <a16:creationId xmlns:a16="http://schemas.microsoft.com/office/drawing/2014/main" id="{F08DFBA2-9FBC-1FDB-E423-F26818A006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419225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8559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!!Bild1">
            <a:extLst>
              <a:ext uri="{FF2B5EF4-FFF2-40B4-BE49-F238E27FC236}">
                <a16:creationId xmlns:a16="http://schemas.microsoft.com/office/drawing/2014/main" id="{047DBD0E-6472-E1ED-18CA-3FEA6927A8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419225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533112" y="1123717"/>
            <a:ext cx="3390814" cy="18999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Intuitive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design</a:t>
            </a:r>
          </a:p>
          <a:p>
            <a:pPr marL="342900" indent="-342900">
              <a:spcAft>
                <a:spcPts val="1200"/>
              </a:spcAft>
              <a:buBlip>
                <a:blip r:embed="rId3"/>
              </a:buBlip>
            </a:pPr>
            <a:r>
              <a:rPr lang="de-DE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Always clear where to click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Always visible toolbar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White buttons to click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Green is selected</a:t>
            </a:r>
          </a:p>
          <a:p>
            <a:pPr marL="342900" indent="-342900">
              <a:spcAft>
                <a:spcPts val="1200"/>
              </a:spcAft>
              <a:buBlip>
                <a:blip r:embed="rId3"/>
              </a:buBlip>
            </a:pPr>
            <a:r>
              <a:rPr lang="de-DE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Icons + text</a:t>
            </a:r>
          </a:p>
          <a:p>
            <a:pPr marL="0" indent="0">
              <a:buNone/>
            </a:pPr>
            <a:endParaRPr lang="de-DE" sz="2400" dirty="0">
              <a:solidFill>
                <a:sysClr val="windowText" lastClr="000000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0" name="LED">
            <a:extLst>
              <a:ext uri="{FF2B5EF4-FFF2-40B4-BE49-F238E27FC236}">
                <a16:creationId xmlns:a16="http://schemas.microsoft.com/office/drawing/2014/main" id="{C3B16806-795E-1CA5-3330-A0EB6FAF6C33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4A56DAA-7C47-D1D2-AEDF-791EEC3BC705}"/>
              </a:ext>
            </a:extLst>
          </p:cNvPr>
          <p:cNvSpPr/>
          <p:nvPr/>
        </p:nvSpPr>
        <p:spPr>
          <a:xfrm>
            <a:off x="468313" y="771550"/>
            <a:ext cx="449907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Intuitive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Design</a:t>
            </a:r>
          </a:p>
        </p:txBody>
      </p:sp>
      <p:grpSp>
        <p:nvGrpSpPr>
          <p:cNvPr id="57" name="!!Kreis">
            <a:extLst>
              <a:ext uri="{FF2B5EF4-FFF2-40B4-BE49-F238E27FC236}">
                <a16:creationId xmlns:a16="http://schemas.microsoft.com/office/drawing/2014/main" id="{6BAFD30A-9B86-8B3C-DF32-3EC28801B06C}"/>
              </a:ext>
            </a:extLst>
          </p:cNvPr>
          <p:cNvGrpSpPr/>
          <p:nvPr/>
        </p:nvGrpSpPr>
        <p:grpSpPr>
          <a:xfrm>
            <a:off x="5436096" y="1923678"/>
            <a:ext cx="308570" cy="308570"/>
            <a:chOff x="4211960" y="411510"/>
            <a:chExt cx="308570" cy="308570"/>
          </a:xfrm>
        </p:grpSpPr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B3FE4DD8-9D38-392C-1EAD-1602985FB6D8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BED5ED60-DBF3-115F-0E59-795B778A0B04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5335B745-2681-45E9-40BD-2AA776B39561}"/>
              </a:ext>
            </a:extLst>
          </p:cNvPr>
          <p:cNvSpPr/>
          <p:nvPr/>
        </p:nvSpPr>
        <p:spPr>
          <a:xfrm flipV="1">
            <a:off x="2195736" y="2139702"/>
            <a:ext cx="3240361" cy="144016"/>
          </a:xfrm>
          <a:custGeom>
            <a:avLst/>
            <a:gdLst>
              <a:gd name="connsiteX0" fmla="*/ 0 w 3764280"/>
              <a:gd name="connsiteY0" fmla="*/ 0 h 342900"/>
              <a:gd name="connsiteX1" fmla="*/ 3421380 w 3764280"/>
              <a:gd name="connsiteY1" fmla="*/ 0 h 342900"/>
              <a:gd name="connsiteX2" fmla="*/ 3764280 w 3764280"/>
              <a:gd name="connsiteY2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280" h="342900">
                <a:moveTo>
                  <a:pt x="0" y="0"/>
                </a:moveTo>
                <a:lnTo>
                  <a:pt x="3421380" y="0"/>
                </a:lnTo>
                <a:lnTo>
                  <a:pt x="3764280" y="34290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Freihandform: Form 67">
            <a:extLst>
              <a:ext uri="{FF2B5EF4-FFF2-40B4-BE49-F238E27FC236}">
                <a16:creationId xmlns:a16="http://schemas.microsoft.com/office/drawing/2014/main" id="{91FB58B5-917B-F2D6-7384-8F063C113C5A}"/>
              </a:ext>
            </a:extLst>
          </p:cNvPr>
          <p:cNvSpPr/>
          <p:nvPr/>
        </p:nvSpPr>
        <p:spPr>
          <a:xfrm>
            <a:off x="4139952" y="3867894"/>
            <a:ext cx="1668780" cy="388620"/>
          </a:xfrm>
          <a:custGeom>
            <a:avLst/>
            <a:gdLst>
              <a:gd name="connsiteX0" fmla="*/ 0 w 1668780"/>
              <a:gd name="connsiteY0" fmla="*/ 441960 h 441960"/>
              <a:gd name="connsiteX1" fmla="*/ 1051560 w 1668780"/>
              <a:gd name="connsiteY1" fmla="*/ 441960 h 441960"/>
              <a:gd name="connsiteX2" fmla="*/ 1280160 w 1668780"/>
              <a:gd name="connsiteY2" fmla="*/ 441960 h 441960"/>
              <a:gd name="connsiteX3" fmla="*/ 1668780 w 1668780"/>
              <a:gd name="connsiteY3" fmla="*/ 53340 h 441960"/>
              <a:gd name="connsiteX4" fmla="*/ 1668780 w 1668780"/>
              <a:gd name="connsiteY4" fmla="*/ 0 h 441960"/>
              <a:gd name="connsiteX0" fmla="*/ 0 w 1668780"/>
              <a:gd name="connsiteY0" fmla="*/ 388620 h 388620"/>
              <a:gd name="connsiteX1" fmla="*/ 1051560 w 1668780"/>
              <a:gd name="connsiteY1" fmla="*/ 388620 h 388620"/>
              <a:gd name="connsiteX2" fmla="*/ 1280160 w 1668780"/>
              <a:gd name="connsiteY2" fmla="*/ 388620 h 388620"/>
              <a:gd name="connsiteX3" fmla="*/ 1668780 w 1668780"/>
              <a:gd name="connsiteY3" fmla="*/ 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780" h="388620">
                <a:moveTo>
                  <a:pt x="0" y="388620"/>
                </a:moveTo>
                <a:lnTo>
                  <a:pt x="1051560" y="388620"/>
                </a:lnTo>
                <a:lnTo>
                  <a:pt x="1280160" y="388620"/>
                </a:lnTo>
                <a:lnTo>
                  <a:pt x="1668780" y="0"/>
                </a:lnTo>
              </a:path>
            </a:pathLst>
          </a:custGeom>
          <a:ln>
            <a:noFill/>
          </a:ln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021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Bild">
            <a:extLst>
              <a:ext uri="{FF2B5EF4-FFF2-40B4-BE49-F238E27FC236}">
                <a16:creationId xmlns:a16="http://schemas.microsoft.com/office/drawing/2014/main" id="{A5F8D9A7-66EE-6716-0FAF-EA8CA3A3D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275606"/>
            <a:ext cx="4536504" cy="26684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29B29B7-BFE5-6DE8-2B85-5474DF587980}"/>
              </a:ext>
            </a:extLst>
          </p:cNvPr>
          <p:cNvSpPr/>
          <p:nvPr/>
        </p:nvSpPr>
        <p:spPr>
          <a:xfrm>
            <a:off x="971600" y="1996964"/>
            <a:ext cx="3014701" cy="9140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New benchmark in ease of use</a:t>
            </a:r>
          </a:p>
          <a:p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Operation without instructions and without training</a:t>
            </a:r>
          </a:p>
          <a:p>
            <a:endParaRPr lang="de-DE" sz="2400" dirty="0">
              <a:solidFill>
                <a:schemeClr val="bg1">
                  <a:lumMod val="50000"/>
                </a:schemeClr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!!Text2">
            <a:extLst>
              <a:ext uri="{FF2B5EF4-FFF2-40B4-BE49-F238E27FC236}">
                <a16:creationId xmlns:a16="http://schemas.microsoft.com/office/drawing/2014/main" id="{261E316B-D114-9B43-4050-DCD4565B7C64}"/>
              </a:ext>
            </a:extLst>
          </p:cNvPr>
          <p:cNvSpPr/>
          <p:nvPr/>
        </p:nvSpPr>
        <p:spPr>
          <a:xfrm>
            <a:off x="971600" y="843558"/>
            <a:ext cx="3222073" cy="7565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2400" b="1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High </a:t>
            </a:r>
            <a:r>
              <a:rPr lang="de-DE" sz="2400" b="1" dirty="0" err="1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quality</a:t>
            </a:r>
            <a:r>
              <a:rPr lang="de-DE" sz="2400" b="1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design</a:t>
            </a:r>
          </a:p>
          <a:p>
            <a:pPr>
              <a:lnSpc>
                <a:spcPct val="120000"/>
              </a:lnSpc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Durable and reliable</a:t>
            </a:r>
            <a:endParaRPr lang="de-DE" sz="2400" b="1" dirty="0">
              <a:solidFill>
                <a:schemeClr val="tx1"/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0B69925-C7A3-1A00-93BF-BE7AD80B83AD}"/>
              </a:ext>
            </a:extLst>
          </p:cNvPr>
          <p:cNvSpPr/>
          <p:nvPr/>
        </p:nvSpPr>
        <p:spPr>
          <a:xfrm>
            <a:off x="961966" y="3234800"/>
            <a:ext cx="2304256" cy="10796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Comprehensive functionality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Everything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inside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!!Text1">
            <a:extLst>
              <a:ext uri="{FF2B5EF4-FFF2-40B4-BE49-F238E27FC236}">
                <a16:creationId xmlns:a16="http://schemas.microsoft.com/office/drawing/2014/main" id="{FB4FFE01-C201-E203-B6AE-C78D8CA6C7A0}"/>
              </a:ext>
            </a:extLst>
          </p:cNvPr>
          <p:cNvSpPr txBox="1"/>
          <p:nvPr/>
        </p:nvSpPr>
        <p:spPr>
          <a:xfrm>
            <a:off x="230647" y="520182"/>
            <a:ext cx="84830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9000" b="1" dirty="0">
                <a:latin typeface="Avenir Next LT Pro Light" panose="020B0304020202020204" pitchFamily="34" charset="0"/>
                <a:cs typeface="Leelawadee" panose="020B0502040204020203" pitchFamily="34" charset="-34"/>
              </a:rPr>
              <a:t>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722E8EE-9037-9A3C-25E6-FF459D537707}"/>
              </a:ext>
            </a:extLst>
          </p:cNvPr>
          <p:cNvSpPr txBox="1"/>
          <p:nvPr/>
        </p:nvSpPr>
        <p:spPr>
          <a:xfrm>
            <a:off x="219267" y="1788942"/>
            <a:ext cx="84830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9000" b="1" dirty="0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rPr>
              <a:t>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E9F79A9-FFC5-F056-192A-27A96815F740}"/>
              </a:ext>
            </a:extLst>
          </p:cNvPr>
          <p:cNvSpPr txBox="1"/>
          <p:nvPr/>
        </p:nvSpPr>
        <p:spPr>
          <a:xfrm>
            <a:off x="230647" y="3005336"/>
            <a:ext cx="84830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9000" b="1" dirty="0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rPr>
              <a:t>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50FD292-0FB1-49E4-E0DB-159E30EC823C}"/>
              </a:ext>
            </a:extLst>
          </p:cNvPr>
          <p:cNvSpPr txBox="1"/>
          <p:nvPr/>
        </p:nvSpPr>
        <p:spPr>
          <a:xfrm>
            <a:off x="5076056" y="3795886"/>
            <a:ext cx="360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cap="all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100" b="1" dirty="0">
                <a:solidFill>
                  <a:schemeClr val="tx1"/>
                </a:solidFill>
              </a:rPr>
              <a:t>The </a:t>
            </a:r>
            <a:r>
              <a:rPr lang="en-US" sz="1100" b="1" dirty="0" err="1">
                <a:solidFill>
                  <a:schemeClr val="tx1"/>
                </a:solidFill>
              </a:rPr>
              <a:t>controllers </a:t>
            </a:r>
            <a:r>
              <a:rPr lang="en-US" sz="1100" b="1" dirty="0">
                <a:solidFill>
                  <a:schemeClr val="tx1"/>
                </a:solidFill>
              </a:rPr>
              <a:t>that </a:t>
            </a:r>
            <a:r>
              <a:rPr lang="en-US" sz="1100" b="1" dirty="0" err="1">
                <a:solidFill>
                  <a:schemeClr val="tx1"/>
                </a:solidFill>
              </a:rPr>
              <a:t>leave nothing to </a:t>
            </a:r>
            <a:r>
              <a:rPr lang="en-US" sz="1100" b="1" dirty="0">
                <a:solidFill>
                  <a:schemeClr val="tx1"/>
                </a:solidFill>
              </a:rPr>
              <a:t>be </a:t>
            </a:r>
            <a:r>
              <a:rPr lang="en-US" sz="1100" b="1" dirty="0" err="1">
                <a:solidFill>
                  <a:schemeClr val="tx1"/>
                </a:solidFill>
              </a:rPr>
              <a:t>desired.</a:t>
            </a:r>
          </a:p>
        </p:txBody>
      </p:sp>
    </p:spTree>
    <p:extLst>
      <p:ext uri="{BB962C8B-B14F-4D97-AF65-F5344CB8AC3E}">
        <p14:creationId xmlns:p14="http://schemas.microsoft.com/office/powerpoint/2010/main" val="2766502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Bildplatzhalter 5">
            <a:extLst>
              <a:ext uri="{FF2B5EF4-FFF2-40B4-BE49-F238E27FC236}">
                <a16:creationId xmlns:a16="http://schemas.microsoft.com/office/drawing/2014/main" id="{FA9DAF45-B5C0-026B-9EBC-B77591B500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419225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533112" y="1475884"/>
            <a:ext cx="3240361" cy="21759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Smart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navigation</a:t>
            </a:r>
          </a:p>
          <a:p>
            <a:pPr marL="342900" indent="-342900">
              <a:spcAft>
                <a:spcPts val="1200"/>
              </a:spcAft>
              <a:buBlip>
                <a:blip r:embed="rId3"/>
              </a:buBlip>
            </a:pPr>
            <a:r>
              <a:rPr lang="de-DE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Menu bar always visible</a:t>
            </a:r>
          </a:p>
          <a:p>
            <a:pPr marL="342900" indent="-342900">
              <a:spcAft>
                <a:spcPts val="1200"/>
              </a:spcAft>
              <a:buBlip>
                <a:blip r:embed="rId3"/>
              </a:buBlip>
            </a:pPr>
            <a:r>
              <a:rPr lang="de-DE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All functions at a glance</a:t>
            </a:r>
          </a:p>
          <a:p>
            <a:pPr marL="0" indent="0">
              <a:buNone/>
            </a:pPr>
            <a:endParaRPr lang="de-DE" sz="2400" dirty="0">
              <a:solidFill>
                <a:sysClr val="windowText" lastClr="000000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11BB9EDA-2FD7-0973-BC5E-435796603AEB}"/>
              </a:ext>
            </a:extLst>
          </p:cNvPr>
          <p:cNvSpPr/>
          <p:nvPr/>
        </p:nvSpPr>
        <p:spPr>
          <a:xfrm>
            <a:off x="3476231" y="1518962"/>
            <a:ext cx="944629" cy="589448"/>
          </a:xfrm>
          <a:custGeom>
            <a:avLst/>
            <a:gdLst>
              <a:gd name="connsiteX0" fmla="*/ 944629 w 944629"/>
              <a:gd name="connsiteY0" fmla="*/ 0 h 589448"/>
              <a:gd name="connsiteX1" fmla="*/ 619676 w 944629"/>
              <a:gd name="connsiteY1" fmla="*/ 0 h 589448"/>
              <a:gd name="connsiteX2" fmla="*/ 0 w 944629"/>
              <a:gd name="connsiteY2" fmla="*/ 589448 h 58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629" h="589448">
                <a:moveTo>
                  <a:pt x="944629" y="0"/>
                </a:moveTo>
                <a:lnTo>
                  <a:pt x="619676" y="0"/>
                </a:lnTo>
                <a:lnTo>
                  <a:pt x="0" y="589448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D6799A26-1EA2-7FE9-CF4B-75C52486037F}"/>
              </a:ext>
            </a:extLst>
          </p:cNvPr>
          <p:cNvSpPr/>
          <p:nvPr/>
        </p:nvSpPr>
        <p:spPr>
          <a:xfrm>
            <a:off x="3467100" y="2903220"/>
            <a:ext cx="1668780" cy="388620"/>
          </a:xfrm>
          <a:custGeom>
            <a:avLst/>
            <a:gdLst>
              <a:gd name="connsiteX0" fmla="*/ 0 w 1668780"/>
              <a:gd name="connsiteY0" fmla="*/ 441960 h 441960"/>
              <a:gd name="connsiteX1" fmla="*/ 1051560 w 1668780"/>
              <a:gd name="connsiteY1" fmla="*/ 441960 h 441960"/>
              <a:gd name="connsiteX2" fmla="*/ 1280160 w 1668780"/>
              <a:gd name="connsiteY2" fmla="*/ 441960 h 441960"/>
              <a:gd name="connsiteX3" fmla="*/ 1668780 w 1668780"/>
              <a:gd name="connsiteY3" fmla="*/ 53340 h 441960"/>
              <a:gd name="connsiteX4" fmla="*/ 1668780 w 1668780"/>
              <a:gd name="connsiteY4" fmla="*/ 0 h 441960"/>
              <a:gd name="connsiteX0" fmla="*/ 0 w 1668780"/>
              <a:gd name="connsiteY0" fmla="*/ 388620 h 388620"/>
              <a:gd name="connsiteX1" fmla="*/ 1051560 w 1668780"/>
              <a:gd name="connsiteY1" fmla="*/ 388620 h 388620"/>
              <a:gd name="connsiteX2" fmla="*/ 1280160 w 1668780"/>
              <a:gd name="connsiteY2" fmla="*/ 388620 h 388620"/>
              <a:gd name="connsiteX3" fmla="*/ 1668780 w 1668780"/>
              <a:gd name="connsiteY3" fmla="*/ 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780" h="388620">
                <a:moveTo>
                  <a:pt x="0" y="388620"/>
                </a:moveTo>
                <a:lnTo>
                  <a:pt x="1051560" y="388620"/>
                </a:lnTo>
                <a:lnTo>
                  <a:pt x="1280160" y="388620"/>
                </a:lnTo>
                <a:lnTo>
                  <a:pt x="1668780" y="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LED">
            <a:extLst>
              <a:ext uri="{FF2B5EF4-FFF2-40B4-BE49-F238E27FC236}">
                <a16:creationId xmlns:a16="http://schemas.microsoft.com/office/drawing/2014/main" id="{B2E3B345-C7A3-AB7F-E9B6-6B2D34D9A299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48C8830-5129-6767-F06E-F3631045F21D}"/>
              </a:ext>
            </a:extLst>
          </p:cNvPr>
          <p:cNvSpPr/>
          <p:nvPr/>
        </p:nvSpPr>
        <p:spPr>
          <a:xfrm>
            <a:off x="468313" y="771550"/>
            <a:ext cx="449907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Intuitive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35" name="Schwenken">
            <a:extLst>
              <a:ext uri="{FF2B5EF4-FFF2-40B4-BE49-F238E27FC236}">
                <a16:creationId xmlns:a16="http://schemas.microsoft.com/office/drawing/2014/main" id="{69BDA2FA-7F77-B73C-CD36-BBFDB4F6F13F}"/>
              </a:ext>
            </a:extLst>
          </p:cNvPr>
          <p:cNvSpPr/>
          <p:nvPr/>
        </p:nvSpPr>
        <p:spPr>
          <a:xfrm>
            <a:off x="1091034" y="195486"/>
            <a:ext cx="449138" cy="449138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490" t="-25888" r="-28716" b="-2431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26D8847-B601-6C1A-8963-1D3C220B07E6}"/>
              </a:ext>
            </a:extLst>
          </p:cNvPr>
          <p:cNvSpPr/>
          <p:nvPr/>
        </p:nvSpPr>
        <p:spPr>
          <a:xfrm>
            <a:off x="1064591" y="771550"/>
            <a:ext cx="504056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Smart navigation</a:t>
            </a:r>
          </a:p>
        </p:txBody>
      </p:sp>
    </p:spTree>
    <p:extLst>
      <p:ext uri="{BB962C8B-B14F-4D97-AF65-F5344CB8AC3E}">
        <p14:creationId xmlns:p14="http://schemas.microsoft.com/office/powerpoint/2010/main" val="3295617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Bildplatzhalter 5">
            <a:extLst>
              <a:ext uri="{FF2B5EF4-FFF2-40B4-BE49-F238E27FC236}">
                <a16:creationId xmlns:a16="http://schemas.microsoft.com/office/drawing/2014/main" id="{02F59695-4039-E76A-F62C-5CE75784DE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419225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0" name="Rechteck 49">
            <a:extLst>
              <a:ext uri="{FF2B5EF4-FFF2-40B4-BE49-F238E27FC236}">
                <a16:creationId xmlns:a16="http://schemas.microsoft.com/office/drawing/2014/main" id="{BBCBB0C7-603E-AAAC-D63C-9A78C705D8BE}"/>
              </a:ext>
            </a:extLst>
          </p:cNvPr>
          <p:cNvSpPr/>
          <p:nvPr/>
        </p:nvSpPr>
        <p:spPr>
          <a:xfrm>
            <a:off x="381535" y="1347614"/>
            <a:ext cx="2966329" cy="28088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  <a:sym typeface="Webdings" panose="05030102010509060703" pitchFamily="18" charset="2"/>
              </a:rPr>
              <a:t>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Buttons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Description of individual functions at the touch of a button</a:t>
            </a:r>
          </a:p>
        </p:txBody>
      </p:sp>
      <p:sp>
        <p:nvSpPr>
          <p:cNvPr id="54" name="LED">
            <a:extLst>
              <a:ext uri="{FF2B5EF4-FFF2-40B4-BE49-F238E27FC236}">
                <a16:creationId xmlns:a16="http://schemas.microsoft.com/office/drawing/2014/main" id="{C70064C4-6154-8DC7-B102-BBC76F3697CE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F0D29436-1049-A7BF-10C9-AFDBA5D54E94}"/>
              </a:ext>
            </a:extLst>
          </p:cNvPr>
          <p:cNvSpPr/>
          <p:nvPr/>
        </p:nvSpPr>
        <p:spPr>
          <a:xfrm>
            <a:off x="468313" y="771550"/>
            <a:ext cx="449907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Intuitive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56" name="Schwenken">
            <a:extLst>
              <a:ext uri="{FF2B5EF4-FFF2-40B4-BE49-F238E27FC236}">
                <a16:creationId xmlns:a16="http://schemas.microsoft.com/office/drawing/2014/main" id="{08046963-05F6-3905-4F03-289F1604FA0D}"/>
              </a:ext>
            </a:extLst>
          </p:cNvPr>
          <p:cNvSpPr/>
          <p:nvPr/>
        </p:nvSpPr>
        <p:spPr>
          <a:xfrm>
            <a:off x="1091034" y="195486"/>
            <a:ext cx="449138" cy="449138"/>
          </a:xfrm>
          <a:prstGeom prst="ellipse">
            <a:avLst/>
          </a:prstGeom>
          <a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490" t="-25888" r="-28716" b="-2431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A4088565-408C-FE35-4EBF-50C5F9581312}"/>
              </a:ext>
            </a:extLst>
          </p:cNvPr>
          <p:cNvSpPr/>
          <p:nvPr/>
        </p:nvSpPr>
        <p:spPr>
          <a:xfrm>
            <a:off x="1064591" y="771550"/>
            <a:ext cx="504056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Smart navigation</a:t>
            </a:r>
          </a:p>
        </p:txBody>
      </p:sp>
      <p:sp>
        <p:nvSpPr>
          <p:cNvPr id="64" name="KK">
            <a:extLst>
              <a:ext uri="{FF2B5EF4-FFF2-40B4-BE49-F238E27FC236}">
                <a16:creationId xmlns:a16="http://schemas.microsoft.com/office/drawing/2014/main" id="{410C9633-1045-8B75-3B95-AD4FCBF307C9}"/>
              </a:ext>
            </a:extLst>
          </p:cNvPr>
          <p:cNvSpPr/>
          <p:nvPr/>
        </p:nvSpPr>
        <p:spPr>
          <a:xfrm>
            <a:off x="1713755" y="195486"/>
            <a:ext cx="449138" cy="449138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9A7CD11C-734E-78B2-8AA7-AB11FBD4A408}"/>
              </a:ext>
            </a:extLst>
          </p:cNvPr>
          <p:cNvSpPr/>
          <p:nvPr/>
        </p:nvSpPr>
        <p:spPr>
          <a:xfrm>
            <a:off x="1614592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  <a:sym typeface="Webdings" panose="05030102010509060703" pitchFamily="18" charset="2"/>
              </a:rPr>
              <a:t>  </a:t>
            </a:r>
            <a:r>
              <a:rPr lang="de-DE" sz="800" b="1" dirty="0">
                <a:solidFill>
                  <a:schemeClr val="tx1"/>
                </a:solidFill>
              </a:rPr>
              <a:t>Buttons</a:t>
            </a:r>
          </a:p>
        </p:txBody>
      </p:sp>
      <p:pic>
        <p:nvPicPr>
          <p:cNvPr id="68" name="Bildplatzhalter 5">
            <a:extLst>
              <a:ext uri="{FF2B5EF4-FFF2-40B4-BE49-F238E27FC236}">
                <a16:creationId xmlns:a16="http://schemas.microsoft.com/office/drawing/2014/main" id="{9339AABF-70F7-81D3-4C45-A48F081219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79" y="2819406"/>
            <a:ext cx="2308081" cy="1408528"/>
          </a:xfrm>
          <a:prstGeom prst="rect">
            <a:avLst/>
          </a:prstGeom>
        </p:spPr>
      </p:pic>
      <p:pic>
        <p:nvPicPr>
          <p:cNvPr id="69" name="Hand">
            <a:extLst>
              <a:ext uri="{FF2B5EF4-FFF2-40B4-BE49-F238E27FC236}">
                <a16:creationId xmlns:a16="http://schemas.microsoft.com/office/drawing/2014/main" id="{44D42DDE-2FA9-F34C-DC40-BAF353AF39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80" t="-7815" r="-43441" b="-13449"/>
          <a:stretch/>
        </p:blipFill>
        <p:spPr>
          <a:xfrm>
            <a:off x="8460432" y="2499742"/>
            <a:ext cx="483327" cy="511581"/>
          </a:xfrm>
          <a:prstGeom prst="rect">
            <a:avLst/>
          </a:prstGeom>
          <a:noFill/>
        </p:spPr>
      </p:pic>
      <p:grpSp>
        <p:nvGrpSpPr>
          <p:cNvPr id="77" name="!!Kreis">
            <a:extLst>
              <a:ext uri="{FF2B5EF4-FFF2-40B4-BE49-F238E27FC236}">
                <a16:creationId xmlns:a16="http://schemas.microsoft.com/office/drawing/2014/main" id="{35636E1B-3F07-4B11-EEA8-985902410023}"/>
              </a:ext>
            </a:extLst>
          </p:cNvPr>
          <p:cNvGrpSpPr/>
          <p:nvPr/>
        </p:nvGrpSpPr>
        <p:grpSpPr>
          <a:xfrm>
            <a:off x="8388424" y="2452118"/>
            <a:ext cx="308570" cy="308570"/>
            <a:chOff x="4211960" y="411510"/>
            <a:chExt cx="308570" cy="308570"/>
          </a:xfrm>
        </p:grpSpPr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0137D602-DCF0-CAF0-0CB9-41600989FDE5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AA338279-656B-2227-FCAA-B20986956ED9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80" name="Freihandform: Form 79">
            <a:extLst>
              <a:ext uri="{FF2B5EF4-FFF2-40B4-BE49-F238E27FC236}">
                <a16:creationId xmlns:a16="http://schemas.microsoft.com/office/drawing/2014/main" id="{99B8F041-4CAE-CE86-E83A-98868FB3554C}"/>
              </a:ext>
            </a:extLst>
          </p:cNvPr>
          <p:cNvSpPr/>
          <p:nvPr/>
        </p:nvSpPr>
        <p:spPr>
          <a:xfrm flipV="1">
            <a:off x="3264400" y="2668142"/>
            <a:ext cx="5124025" cy="156208"/>
          </a:xfrm>
          <a:custGeom>
            <a:avLst/>
            <a:gdLst>
              <a:gd name="connsiteX0" fmla="*/ 0 w 3764280"/>
              <a:gd name="connsiteY0" fmla="*/ 0 h 342900"/>
              <a:gd name="connsiteX1" fmla="*/ 3421380 w 3764280"/>
              <a:gd name="connsiteY1" fmla="*/ 0 h 342900"/>
              <a:gd name="connsiteX2" fmla="*/ 3764280 w 3764280"/>
              <a:gd name="connsiteY2" fmla="*/ 342900 h 342900"/>
              <a:gd name="connsiteX0" fmla="*/ 0 w 5952505"/>
              <a:gd name="connsiteY0" fmla="*/ 0 h 371929"/>
              <a:gd name="connsiteX1" fmla="*/ 5609605 w 5952505"/>
              <a:gd name="connsiteY1" fmla="*/ 29029 h 371929"/>
              <a:gd name="connsiteX2" fmla="*/ 5952505 w 5952505"/>
              <a:gd name="connsiteY2" fmla="*/ 371929 h 37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2505" h="371929">
                <a:moveTo>
                  <a:pt x="0" y="0"/>
                </a:moveTo>
                <a:lnTo>
                  <a:pt x="5609605" y="29029"/>
                </a:lnTo>
                <a:lnTo>
                  <a:pt x="5952505" y="371929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Freihandform: Form 80">
            <a:extLst>
              <a:ext uri="{FF2B5EF4-FFF2-40B4-BE49-F238E27FC236}">
                <a16:creationId xmlns:a16="http://schemas.microsoft.com/office/drawing/2014/main" id="{01961582-8AA5-3C36-E5BA-E58A393EDB41}"/>
              </a:ext>
            </a:extLst>
          </p:cNvPr>
          <p:cNvSpPr/>
          <p:nvPr/>
        </p:nvSpPr>
        <p:spPr>
          <a:xfrm>
            <a:off x="3851920" y="3795886"/>
            <a:ext cx="3597762" cy="342900"/>
          </a:xfrm>
          <a:custGeom>
            <a:avLst/>
            <a:gdLst>
              <a:gd name="connsiteX0" fmla="*/ 0 w 3764280"/>
              <a:gd name="connsiteY0" fmla="*/ 0 h 342900"/>
              <a:gd name="connsiteX1" fmla="*/ 3421380 w 3764280"/>
              <a:gd name="connsiteY1" fmla="*/ 0 h 342900"/>
              <a:gd name="connsiteX2" fmla="*/ 3764280 w 3764280"/>
              <a:gd name="connsiteY2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280" h="342900">
                <a:moveTo>
                  <a:pt x="0" y="0"/>
                </a:moveTo>
                <a:lnTo>
                  <a:pt x="3421380" y="0"/>
                </a:lnTo>
                <a:lnTo>
                  <a:pt x="3764280" y="342900"/>
                </a:lnTo>
              </a:path>
            </a:pathLst>
          </a:custGeom>
          <a:ln>
            <a:noFill/>
          </a:ln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2" name="!!Kreis">
            <a:extLst>
              <a:ext uri="{FF2B5EF4-FFF2-40B4-BE49-F238E27FC236}">
                <a16:creationId xmlns:a16="http://schemas.microsoft.com/office/drawing/2014/main" id="{4A65079F-AE6E-E085-B264-4CE788894245}"/>
              </a:ext>
            </a:extLst>
          </p:cNvPr>
          <p:cNvGrpSpPr/>
          <p:nvPr/>
        </p:nvGrpSpPr>
        <p:grpSpPr>
          <a:xfrm>
            <a:off x="7380312" y="4130565"/>
            <a:ext cx="308570" cy="308570"/>
            <a:chOff x="4211960" y="411510"/>
            <a:chExt cx="308570" cy="308570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3A7A7151-BD30-C8DD-D6DC-DA7C4248BFAF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F7543852-46A1-A5B4-D293-88FF6AA0A0DE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869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Bildplatzhalter 5">
            <a:extLst>
              <a:ext uri="{FF2B5EF4-FFF2-40B4-BE49-F238E27FC236}">
                <a16:creationId xmlns:a16="http://schemas.microsoft.com/office/drawing/2014/main" id="{F4683D32-C09A-53F3-A7CA-DA0C63904E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419225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381535" y="1707655"/>
            <a:ext cx="3110345" cy="19442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  <a:sym typeface="Webdings" panose="05030102010509060703" pitchFamily="18" charset="2"/>
              </a:rPr>
              <a:t>Guided operation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The controller tells you what to do</a:t>
            </a:r>
            <a:br>
              <a:rPr lang="de-DE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</a:br>
            <a:r>
              <a:rPr lang="de-DE" sz="2400" dirty="0">
                <a:solidFill>
                  <a:sysClr val="windowText" lastClr="000000"/>
                </a:solidFill>
                <a:latin typeface="Bahnschrift SemiCondensed" panose="020B0502040204020203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1. </a:t>
            </a:r>
            <a:r>
              <a:rPr lang="de-DE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 </a:t>
            </a:r>
            <a:r>
              <a:rPr lang="de-DE" sz="2400" dirty="0">
                <a:solidFill>
                  <a:sysClr val="windowText" lastClr="000000"/>
                </a:solidFill>
                <a:latin typeface="Bahnschrift SemiCondensed" panose="020B0502040204020203" pitchFamily="34" charset="0"/>
                <a:ea typeface="Nirmala UI" panose="020B0502040204020203" pitchFamily="34" charset="0"/>
                <a:cs typeface="Calibri" panose="020F0502020204030204" pitchFamily="34" charset="0"/>
                <a:sym typeface="Wingdings 3" panose="05040102010807070707" pitchFamily="18" charset="2"/>
              </a:rPr>
              <a:t>2.</a:t>
            </a:r>
            <a:endParaRPr lang="de-DE" sz="2400" dirty="0">
              <a:solidFill>
                <a:sysClr val="windowText" lastClr="000000"/>
              </a:solidFill>
              <a:latin typeface="Bahnschrift SemiCondensed" panose="020B0502040204020203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C7D2C3BE-39F1-2659-E38C-507188FB806E}"/>
              </a:ext>
            </a:extLst>
          </p:cNvPr>
          <p:cNvSpPr/>
          <p:nvPr/>
        </p:nvSpPr>
        <p:spPr>
          <a:xfrm>
            <a:off x="3275856" y="3358971"/>
            <a:ext cx="3597762" cy="342900"/>
          </a:xfrm>
          <a:custGeom>
            <a:avLst/>
            <a:gdLst>
              <a:gd name="connsiteX0" fmla="*/ 0 w 3764280"/>
              <a:gd name="connsiteY0" fmla="*/ 0 h 342900"/>
              <a:gd name="connsiteX1" fmla="*/ 3421380 w 3764280"/>
              <a:gd name="connsiteY1" fmla="*/ 0 h 342900"/>
              <a:gd name="connsiteX2" fmla="*/ 3764280 w 3764280"/>
              <a:gd name="connsiteY2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280" h="342900">
                <a:moveTo>
                  <a:pt x="0" y="0"/>
                </a:moveTo>
                <a:lnTo>
                  <a:pt x="3421380" y="0"/>
                </a:lnTo>
                <a:lnTo>
                  <a:pt x="3764280" y="34290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LED">
            <a:extLst>
              <a:ext uri="{FF2B5EF4-FFF2-40B4-BE49-F238E27FC236}">
                <a16:creationId xmlns:a16="http://schemas.microsoft.com/office/drawing/2014/main" id="{83EDF861-416A-C056-D0D0-C5A6F03EE2AC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2857037-8024-95A6-64EA-5ABD27BB01DF}"/>
              </a:ext>
            </a:extLst>
          </p:cNvPr>
          <p:cNvSpPr/>
          <p:nvPr/>
        </p:nvSpPr>
        <p:spPr>
          <a:xfrm>
            <a:off x="468313" y="771550"/>
            <a:ext cx="449907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Intuitive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10" name="Schwenken">
            <a:extLst>
              <a:ext uri="{FF2B5EF4-FFF2-40B4-BE49-F238E27FC236}">
                <a16:creationId xmlns:a16="http://schemas.microsoft.com/office/drawing/2014/main" id="{015F886A-7940-0FCB-410C-EB3AA39E70A7}"/>
              </a:ext>
            </a:extLst>
          </p:cNvPr>
          <p:cNvSpPr/>
          <p:nvPr/>
        </p:nvSpPr>
        <p:spPr>
          <a:xfrm>
            <a:off x="1091034" y="195486"/>
            <a:ext cx="449138" cy="449138"/>
          </a:xfrm>
          <a:prstGeom prst="ellipse">
            <a:avLst/>
          </a:prstGeom>
          <a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490" t="-25888" r="-28716" b="-2431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6B9211F-D306-B41B-66E4-CDD80C4E3A45}"/>
              </a:ext>
            </a:extLst>
          </p:cNvPr>
          <p:cNvSpPr/>
          <p:nvPr/>
        </p:nvSpPr>
        <p:spPr>
          <a:xfrm>
            <a:off x="1064591" y="771550"/>
            <a:ext cx="504056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Smart navigation</a:t>
            </a:r>
          </a:p>
        </p:txBody>
      </p:sp>
      <p:sp>
        <p:nvSpPr>
          <p:cNvPr id="18" name="KK">
            <a:extLst>
              <a:ext uri="{FF2B5EF4-FFF2-40B4-BE49-F238E27FC236}">
                <a16:creationId xmlns:a16="http://schemas.microsoft.com/office/drawing/2014/main" id="{99F1D24F-10F7-63D2-93E5-EBCED1DCEBA4}"/>
              </a:ext>
            </a:extLst>
          </p:cNvPr>
          <p:cNvSpPr/>
          <p:nvPr/>
        </p:nvSpPr>
        <p:spPr>
          <a:xfrm>
            <a:off x="2336476" y="195486"/>
            <a:ext cx="449138" cy="449138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8483" t="-10067" r="-11764" b="-10181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494B501-BD57-6749-3603-DD19223CD7C9}"/>
              </a:ext>
            </a:extLst>
          </p:cNvPr>
          <p:cNvSpPr/>
          <p:nvPr/>
        </p:nvSpPr>
        <p:spPr>
          <a:xfrm>
            <a:off x="2267744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Guided operation</a:t>
            </a:r>
          </a:p>
        </p:txBody>
      </p:sp>
      <p:sp>
        <p:nvSpPr>
          <p:cNvPr id="26" name="KK">
            <a:extLst>
              <a:ext uri="{FF2B5EF4-FFF2-40B4-BE49-F238E27FC236}">
                <a16:creationId xmlns:a16="http://schemas.microsoft.com/office/drawing/2014/main" id="{EF18BBD6-043C-2DF1-9B06-CEEBA1568BA8}"/>
              </a:ext>
            </a:extLst>
          </p:cNvPr>
          <p:cNvSpPr/>
          <p:nvPr/>
        </p:nvSpPr>
        <p:spPr>
          <a:xfrm>
            <a:off x="1713755" y="195486"/>
            <a:ext cx="449138" cy="449138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E2505BB-5E08-FC74-8EE2-4668CF9D588F}"/>
              </a:ext>
            </a:extLst>
          </p:cNvPr>
          <p:cNvSpPr/>
          <p:nvPr/>
        </p:nvSpPr>
        <p:spPr>
          <a:xfrm>
            <a:off x="1614592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  <a:sym typeface="Webdings" panose="05030102010509060703" pitchFamily="18" charset="2"/>
              </a:rPr>
              <a:t>  </a:t>
            </a:r>
            <a:r>
              <a:rPr lang="de-DE" sz="800" b="1" dirty="0">
                <a:solidFill>
                  <a:schemeClr val="tx1"/>
                </a:solidFill>
              </a:rPr>
              <a:t>Buttons</a:t>
            </a:r>
          </a:p>
        </p:txBody>
      </p:sp>
      <p:grpSp>
        <p:nvGrpSpPr>
          <p:cNvPr id="50" name="!!Kreis">
            <a:extLst>
              <a:ext uri="{FF2B5EF4-FFF2-40B4-BE49-F238E27FC236}">
                <a16:creationId xmlns:a16="http://schemas.microsoft.com/office/drawing/2014/main" id="{239524CE-D9FA-BB92-B70C-98DCECEC4A25}"/>
              </a:ext>
            </a:extLst>
          </p:cNvPr>
          <p:cNvGrpSpPr/>
          <p:nvPr/>
        </p:nvGrpSpPr>
        <p:grpSpPr>
          <a:xfrm>
            <a:off x="6804248" y="2211710"/>
            <a:ext cx="308570" cy="308570"/>
            <a:chOff x="4211960" y="411510"/>
            <a:chExt cx="308570" cy="308570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3DF31707-4AF1-F0EF-FB88-8CE2541C6301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936AD47E-0139-8619-DFC0-2B4E0BA52C45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!!Kreis">
            <a:extLst>
              <a:ext uri="{FF2B5EF4-FFF2-40B4-BE49-F238E27FC236}">
                <a16:creationId xmlns:a16="http://schemas.microsoft.com/office/drawing/2014/main" id="{1A7A3BCC-C324-3D3F-57D1-16ACE6EEC062}"/>
              </a:ext>
            </a:extLst>
          </p:cNvPr>
          <p:cNvGrpSpPr/>
          <p:nvPr/>
        </p:nvGrpSpPr>
        <p:grpSpPr>
          <a:xfrm>
            <a:off x="6804248" y="3693650"/>
            <a:ext cx="308570" cy="308570"/>
            <a:chOff x="4211960" y="411510"/>
            <a:chExt cx="308570" cy="308570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16F04D58-C6D3-440B-C71D-1E44025424DE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4DA6C1E3-034F-FA6B-4AFD-5F8A2486818E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57" name="Freihandform: Form 56">
            <a:extLst>
              <a:ext uri="{FF2B5EF4-FFF2-40B4-BE49-F238E27FC236}">
                <a16:creationId xmlns:a16="http://schemas.microsoft.com/office/drawing/2014/main" id="{9C559658-FCA7-5331-8A3F-F4768386689E}"/>
              </a:ext>
            </a:extLst>
          </p:cNvPr>
          <p:cNvSpPr/>
          <p:nvPr/>
        </p:nvSpPr>
        <p:spPr>
          <a:xfrm>
            <a:off x="3263648" y="1923678"/>
            <a:ext cx="3576828" cy="359664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3576828"/>
              <a:gd name="connsiteY0" fmla="*/ 15240 h 359664"/>
              <a:gd name="connsiteX1" fmla="*/ 3217164 w 3576828"/>
              <a:gd name="connsiteY1" fmla="*/ 0 h 359664"/>
              <a:gd name="connsiteX2" fmla="*/ 3576828 w 3576828"/>
              <a:gd name="connsiteY2" fmla="*/ 359664 h 35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6828" h="359664">
                <a:moveTo>
                  <a:pt x="0" y="15240"/>
                </a:moveTo>
                <a:lnTo>
                  <a:pt x="3217164" y="0"/>
                </a:lnTo>
                <a:lnTo>
                  <a:pt x="3576828" y="359664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9534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!!Bild1">
            <a:extLst>
              <a:ext uri="{FF2B5EF4-FFF2-40B4-BE49-F238E27FC236}">
                <a16:creationId xmlns:a16="http://schemas.microsoft.com/office/drawing/2014/main" id="{00D8A6C5-0FB0-95E9-0994-809BD4FEBE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419225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360300" y="1779662"/>
            <a:ext cx="3131580" cy="14401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Index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List of all functions with link to input</a:t>
            </a:r>
          </a:p>
        </p:txBody>
      </p:sp>
      <p:sp>
        <p:nvSpPr>
          <p:cNvPr id="32" name="LED">
            <a:extLst>
              <a:ext uri="{FF2B5EF4-FFF2-40B4-BE49-F238E27FC236}">
                <a16:creationId xmlns:a16="http://schemas.microsoft.com/office/drawing/2014/main" id="{574067AD-484E-5253-51A9-50F6E04777B8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2918443-6FFC-0581-B008-8A243A7E83A2}"/>
              </a:ext>
            </a:extLst>
          </p:cNvPr>
          <p:cNvSpPr/>
          <p:nvPr/>
        </p:nvSpPr>
        <p:spPr>
          <a:xfrm>
            <a:off x="468313" y="771550"/>
            <a:ext cx="449907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Intuitive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34" name="Schwenken">
            <a:extLst>
              <a:ext uri="{FF2B5EF4-FFF2-40B4-BE49-F238E27FC236}">
                <a16:creationId xmlns:a16="http://schemas.microsoft.com/office/drawing/2014/main" id="{64DC6B49-9521-574F-E27B-7321DD6E42ED}"/>
              </a:ext>
            </a:extLst>
          </p:cNvPr>
          <p:cNvSpPr/>
          <p:nvPr/>
        </p:nvSpPr>
        <p:spPr>
          <a:xfrm>
            <a:off x="1091034" y="195486"/>
            <a:ext cx="449138" cy="449138"/>
          </a:xfrm>
          <a:prstGeom prst="ellipse">
            <a:avLst/>
          </a:prstGeom>
          <a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490" t="-25888" r="-28716" b="-2431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DF788541-0D0A-6C44-17C1-C2FC0885985E}"/>
              </a:ext>
            </a:extLst>
          </p:cNvPr>
          <p:cNvSpPr/>
          <p:nvPr/>
        </p:nvSpPr>
        <p:spPr>
          <a:xfrm>
            <a:off x="1064591" y="771550"/>
            <a:ext cx="504056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Smart navigation</a:t>
            </a:r>
          </a:p>
        </p:txBody>
      </p:sp>
      <p:sp>
        <p:nvSpPr>
          <p:cNvPr id="36" name="KK">
            <a:extLst>
              <a:ext uri="{FF2B5EF4-FFF2-40B4-BE49-F238E27FC236}">
                <a16:creationId xmlns:a16="http://schemas.microsoft.com/office/drawing/2014/main" id="{10021E0A-6D89-B001-086C-394C53A85DC0}"/>
              </a:ext>
            </a:extLst>
          </p:cNvPr>
          <p:cNvSpPr/>
          <p:nvPr/>
        </p:nvSpPr>
        <p:spPr>
          <a:xfrm>
            <a:off x="2336476" y="195486"/>
            <a:ext cx="449138" cy="449138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8483" t="-10067" r="-11764" b="-10181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E15D195-3353-0B8D-3192-0EBAE13EA083}"/>
              </a:ext>
            </a:extLst>
          </p:cNvPr>
          <p:cNvSpPr/>
          <p:nvPr/>
        </p:nvSpPr>
        <p:spPr>
          <a:xfrm>
            <a:off x="2267744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Guided operation</a:t>
            </a:r>
          </a:p>
        </p:txBody>
      </p:sp>
      <p:sp>
        <p:nvSpPr>
          <p:cNvPr id="42" name="KK">
            <a:extLst>
              <a:ext uri="{FF2B5EF4-FFF2-40B4-BE49-F238E27FC236}">
                <a16:creationId xmlns:a16="http://schemas.microsoft.com/office/drawing/2014/main" id="{408BE8D8-4213-EB3F-E200-742790621CBE}"/>
              </a:ext>
            </a:extLst>
          </p:cNvPr>
          <p:cNvSpPr/>
          <p:nvPr/>
        </p:nvSpPr>
        <p:spPr>
          <a:xfrm>
            <a:off x="1713755" y="195486"/>
            <a:ext cx="449138" cy="449138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71658FCD-D35D-C489-C03F-FA336BE9D77D}"/>
              </a:ext>
            </a:extLst>
          </p:cNvPr>
          <p:cNvSpPr/>
          <p:nvPr/>
        </p:nvSpPr>
        <p:spPr>
          <a:xfrm>
            <a:off x="1614592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  <a:sym typeface="Webdings" panose="05030102010509060703" pitchFamily="18" charset="2"/>
              </a:rPr>
              <a:t>  </a:t>
            </a:r>
            <a:r>
              <a:rPr lang="de-DE" sz="800" b="1" dirty="0">
                <a:solidFill>
                  <a:schemeClr val="tx1"/>
                </a:solidFill>
              </a:rPr>
              <a:t>Buttons</a:t>
            </a:r>
          </a:p>
        </p:txBody>
      </p:sp>
      <p:sp>
        <p:nvSpPr>
          <p:cNvPr id="44" name="KK">
            <a:extLst>
              <a:ext uri="{FF2B5EF4-FFF2-40B4-BE49-F238E27FC236}">
                <a16:creationId xmlns:a16="http://schemas.microsoft.com/office/drawing/2014/main" id="{6BA05862-84AB-57D1-4E1F-A8ABAD249F7C}"/>
              </a:ext>
            </a:extLst>
          </p:cNvPr>
          <p:cNvSpPr/>
          <p:nvPr/>
        </p:nvSpPr>
        <p:spPr>
          <a:xfrm>
            <a:off x="2959197" y="195486"/>
            <a:ext cx="449138" cy="449138"/>
          </a:xfrm>
          <a:prstGeom prst="ellipse">
            <a:avLst/>
          </a:prstGeom>
          <a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99A9DF7B-56AC-B564-94A1-756928BE2F61}"/>
              </a:ext>
            </a:extLst>
          </p:cNvPr>
          <p:cNvSpPr/>
          <p:nvPr/>
        </p:nvSpPr>
        <p:spPr>
          <a:xfrm>
            <a:off x="2907404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84C1B548-708D-2514-45F0-DEA276360226}"/>
              </a:ext>
            </a:extLst>
          </p:cNvPr>
          <p:cNvSpPr txBox="1">
            <a:spLocks/>
          </p:cNvSpPr>
          <p:nvPr/>
        </p:nvSpPr>
        <p:spPr>
          <a:xfrm>
            <a:off x="3221967" y="3219822"/>
            <a:ext cx="3221617" cy="1728192"/>
          </a:xfrm>
          <a:prstGeom prst="rect">
            <a:avLst/>
          </a:prstGeom>
          <a:noFill/>
        </p:spPr>
        <p:txBody>
          <a:bodyPr tIns="72000" bIns="144000" anchor="t">
            <a:noAutofit/>
          </a:bodyPr>
          <a:lstStyle>
            <a:lvl1pPr marL="36000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48" name="Hand">
            <a:extLst>
              <a:ext uri="{FF2B5EF4-FFF2-40B4-BE49-F238E27FC236}">
                <a16:creationId xmlns:a16="http://schemas.microsoft.com/office/drawing/2014/main" id="{E7B6D0DD-EA9B-5FA2-F9F3-753552CA9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80" t="-7815" r="-43441" b="-13449"/>
          <a:stretch/>
        </p:blipFill>
        <p:spPr>
          <a:xfrm>
            <a:off x="4860032" y="2715766"/>
            <a:ext cx="483327" cy="511581"/>
          </a:xfrm>
          <a:prstGeom prst="rect">
            <a:avLst/>
          </a:prstGeom>
          <a:noFill/>
        </p:spPr>
      </p:pic>
      <p:pic>
        <p:nvPicPr>
          <p:cNvPr id="49" name="Hand">
            <a:extLst>
              <a:ext uri="{FF2B5EF4-FFF2-40B4-BE49-F238E27FC236}">
                <a16:creationId xmlns:a16="http://schemas.microsoft.com/office/drawing/2014/main" id="{9D4C6D2E-BBDA-0049-26B3-5FD13B5268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80" t="-7815" r="-43441" b="-13449"/>
          <a:stretch/>
        </p:blipFill>
        <p:spPr>
          <a:xfrm>
            <a:off x="7452320" y="2643758"/>
            <a:ext cx="483327" cy="511581"/>
          </a:xfrm>
          <a:prstGeom prst="rect">
            <a:avLst/>
          </a:prstGeom>
          <a:noFill/>
        </p:spPr>
      </p:pic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336B3A8A-677E-20CC-5DB8-0129B2E52B08}"/>
              </a:ext>
            </a:extLst>
          </p:cNvPr>
          <p:cNvCxnSpPr/>
          <p:nvPr/>
        </p:nvCxnSpPr>
        <p:spPr>
          <a:xfrm flipV="1">
            <a:off x="7565154" y="1995405"/>
            <a:ext cx="0" cy="35650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3D24F2C4-9CF5-BCD8-3834-74829C35185F}"/>
              </a:ext>
            </a:extLst>
          </p:cNvPr>
          <p:cNvCxnSpPr>
            <a:cxnSpLocks/>
          </p:cNvCxnSpPr>
          <p:nvPr/>
        </p:nvCxnSpPr>
        <p:spPr>
          <a:xfrm>
            <a:off x="7569853" y="3348014"/>
            <a:ext cx="0" cy="37051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DD6DF40-0218-434E-FEAC-A0BA3521BB6F}"/>
              </a:ext>
            </a:extLst>
          </p:cNvPr>
          <p:cNvGrpSpPr/>
          <p:nvPr/>
        </p:nvGrpSpPr>
        <p:grpSpPr>
          <a:xfrm>
            <a:off x="6201410" y="1426423"/>
            <a:ext cx="308570" cy="308570"/>
            <a:chOff x="4211960" y="411510"/>
            <a:chExt cx="308570" cy="308570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3F181705-E66A-9D7F-9E23-4BC3A966922A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96870D5A-87A5-BE27-AAE5-756E03793C0E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56" name="Freihandform: Form 55">
            <a:extLst>
              <a:ext uri="{FF2B5EF4-FFF2-40B4-BE49-F238E27FC236}">
                <a16:creationId xmlns:a16="http://schemas.microsoft.com/office/drawing/2014/main" id="{B8CF4BB9-FA8E-4DDC-5D3D-0DF7602A596C}"/>
              </a:ext>
            </a:extLst>
          </p:cNvPr>
          <p:cNvSpPr/>
          <p:nvPr/>
        </p:nvSpPr>
        <p:spPr>
          <a:xfrm flipV="1">
            <a:off x="3560326" y="1706081"/>
            <a:ext cx="2714640" cy="326759"/>
          </a:xfrm>
          <a:custGeom>
            <a:avLst/>
            <a:gdLst>
              <a:gd name="connsiteX0" fmla="*/ 0 w 3764280"/>
              <a:gd name="connsiteY0" fmla="*/ 0 h 342900"/>
              <a:gd name="connsiteX1" fmla="*/ 3421380 w 3764280"/>
              <a:gd name="connsiteY1" fmla="*/ 0 h 342900"/>
              <a:gd name="connsiteX2" fmla="*/ 3764280 w 3764280"/>
              <a:gd name="connsiteY2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280" h="342900">
                <a:moveTo>
                  <a:pt x="0" y="0"/>
                </a:moveTo>
                <a:lnTo>
                  <a:pt x="3421380" y="0"/>
                </a:lnTo>
                <a:lnTo>
                  <a:pt x="3764280" y="34290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93D01B7E-1C08-F1D0-AB38-68E86036E867}"/>
              </a:ext>
            </a:extLst>
          </p:cNvPr>
          <p:cNvGrpSpPr/>
          <p:nvPr/>
        </p:nvGrpSpPr>
        <p:grpSpPr>
          <a:xfrm>
            <a:off x="7248888" y="4203090"/>
            <a:ext cx="308570" cy="308570"/>
            <a:chOff x="4211960" y="411510"/>
            <a:chExt cx="308570" cy="308570"/>
          </a:xfrm>
        </p:grpSpPr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AEC53316-7570-C0E4-CD14-C8E73E2A1DC8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ABFC7DC7-8AE9-2BCC-33B1-8F23E79CDCEA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63" name="Freihandform: Form 62">
            <a:extLst>
              <a:ext uri="{FF2B5EF4-FFF2-40B4-BE49-F238E27FC236}">
                <a16:creationId xmlns:a16="http://schemas.microsoft.com/office/drawing/2014/main" id="{95E914D3-0BB9-1243-0A87-864CAFB62A21}"/>
              </a:ext>
            </a:extLst>
          </p:cNvPr>
          <p:cNvSpPr/>
          <p:nvPr/>
        </p:nvSpPr>
        <p:spPr>
          <a:xfrm>
            <a:off x="5508104" y="3723878"/>
            <a:ext cx="1810512" cy="497850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512" h="359664">
                <a:moveTo>
                  <a:pt x="0" y="0"/>
                </a:moveTo>
                <a:lnTo>
                  <a:pt x="1450848" y="0"/>
                </a:lnTo>
                <a:lnTo>
                  <a:pt x="1810512" y="359664"/>
                </a:lnTo>
              </a:path>
            </a:pathLst>
          </a:custGeom>
          <a:ln>
            <a:noFill/>
          </a:ln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379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!!Bild1">
            <a:extLst>
              <a:ext uri="{FF2B5EF4-FFF2-40B4-BE49-F238E27FC236}">
                <a16:creationId xmlns:a16="http://schemas.microsoft.com/office/drawing/2014/main" id="{1A4141F7-FC36-9EB6-1130-9B56ADBDD0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419225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360300" y="1347614"/>
            <a:ext cx="3491620" cy="28088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Individual zone display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 marL="358775" indent="-358775">
              <a:spcAft>
                <a:spcPts val="1200"/>
              </a:spcAft>
              <a:buBlip>
                <a:blip r:embed="rId3"/>
              </a:buBlip>
            </a:pPr>
            <a:r>
              <a:rPr lang="de-DE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Selectable process values</a:t>
            </a:r>
          </a:p>
          <a:p>
            <a:pPr marL="358775" indent="-358775">
              <a:spcAft>
                <a:spcPts val="1200"/>
              </a:spcAft>
              <a:buBlip>
                <a:blip r:embed="rId3"/>
              </a:buBlip>
            </a:pPr>
            <a:r>
              <a:rPr lang="de-DE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Selectable groups</a:t>
            </a:r>
          </a:p>
        </p:txBody>
      </p:sp>
      <p:sp>
        <p:nvSpPr>
          <p:cNvPr id="6" name="LED">
            <a:extLst>
              <a:ext uri="{FF2B5EF4-FFF2-40B4-BE49-F238E27FC236}">
                <a16:creationId xmlns:a16="http://schemas.microsoft.com/office/drawing/2014/main" id="{CE82FD38-02F3-0F18-9F41-8373B1312BE7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12EDE30-DC3D-8D8A-D8DD-B7A5C0F2DC81}"/>
              </a:ext>
            </a:extLst>
          </p:cNvPr>
          <p:cNvSpPr/>
          <p:nvPr/>
        </p:nvSpPr>
        <p:spPr>
          <a:xfrm>
            <a:off x="468313" y="771550"/>
            <a:ext cx="449907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Intuitive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8" name="Schwenken">
            <a:extLst>
              <a:ext uri="{FF2B5EF4-FFF2-40B4-BE49-F238E27FC236}">
                <a16:creationId xmlns:a16="http://schemas.microsoft.com/office/drawing/2014/main" id="{30DD69CB-01D9-B7C5-6A46-E8CB18C2052B}"/>
              </a:ext>
            </a:extLst>
          </p:cNvPr>
          <p:cNvSpPr/>
          <p:nvPr/>
        </p:nvSpPr>
        <p:spPr>
          <a:xfrm>
            <a:off x="1091034" y="195486"/>
            <a:ext cx="449138" cy="449138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490" t="-25888" r="-28716" b="-2431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77E6B58-3A69-F02E-2B21-903D9F168336}"/>
              </a:ext>
            </a:extLst>
          </p:cNvPr>
          <p:cNvSpPr/>
          <p:nvPr/>
        </p:nvSpPr>
        <p:spPr>
          <a:xfrm>
            <a:off x="1064591" y="771550"/>
            <a:ext cx="504056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Smart navigation</a:t>
            </a:r>
          </a:p>
        </p:txBody>
      </p:sp>
      <p:sp>
        <p:nvSpPr>
          <p:cNvPr id="10" name="KK">
            <a:extLst>
              <a:ext uri="{FF2B5EF4-FFF2-40B4-BE49-F238E27FC236}">
                <a16:creationId xmlns:a16="http://schemas.microsoft.com/office/drawing/2014/main" id="{BCD24E87-2B82-E414-F496-948728BAA57E}"/>
              </a:ext>
            </a:extLst>
          </p:cNvPr>
          <p:cNvSpPr/>
          <p:nvPr/>
        </p:nvSpPr>
        <p:spPr>
          <a:xfrm>
            <a:off x="2336476" y="195486"/>
            <a:ext cx="449138" cy="449138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8483" t="-10067" r="-11764" b="-10181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862C32E-0040-85F1-A8B0-3C963FCDA838}"/>
              </a:ext>
            </a:extLst>
          </p:cNvPr>
          <p:cNvSpPr/>
          <p:nvPr/>
        </p:nvSpPr>
        <p:spPr>
          <a:xfrm>
            <a:off x="2267744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Guided operation</a:t>
            </a:r>
          </a:p>
        </p:txBody>
      </p:sp>
      <p:sp>
        <p:nvSpPr>
          <p:cNvPr id="12" name="USB">
            <a:extLst>
              <a:ext uri="{FF2B5EF4-FFF2-40B4-BE49-F238E27FC236}">
                <a16:creationId xmlns:a16="http://schemas.microsoft.com/office/drawing/2014/main" id="{0A080A55-316E-FDD1-3195-273CC886E06A}"/>
              </a:ext>
            </a:extLst>
          </p:cNvPr>
          <p:cNvSpPr/>
          <p:nvPr/>
        </p:nvSpPr>
        <p:spPr>
          <a:xfrm>
            <a:off x="3581918" y="195486"/>
            <a:ext cx="449138" cy="44913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4704" t="-16250" r="-18512" b="-16966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31B462C-D216-694D-8A8C-AFA66D28915A}"/>
              </a:ext>
            </a:extLst>
          </p:cNvPr>
          <p:cNvSpPr/>
          <p:nvPr/>
        </p:nvSpPr>
        <p:spPr>
          <a:xfrm>
            <a:off x="3492155" y="771550"/>
            <a:ext cx="648072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Individual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Zone display</a:t>
            </a:r>
          </a:p>
        </p:txBody>
      </p:sp>
      <p:sp>
        <p:nvSpPr>
          <p:cNvPr id="16" name="KK">
            <a:extLst>
              <a:ext uri="{FF2B5EF4-FFF2-40B4-BE49-F238E27FC236}">
                <a16:creationId xmlns:a16="http://schemas.microsoft.com/office/drawing/2014/main" id="{B5BB18E3-3182-E2E8-ED4F-EEAD43029BA0}"/>
              </a:ext>
            </a:extLst>
          </p:cNvPr>
          <p:cNvSpPr/>
          <p:nvPr/>
        </p:nvSpPr>
        <p:spPr>
          <a:xfrm>
            <a:off x="1713755" y="195486"/>
            <a:ext cx="449138" cy="449138"/>
          </a:xfrm>
          <a:prstGeom prst="ellipse">
            <a:avLst/>
          </a:prstGeom>
          <a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EFC0F6B-4033-3EAF-28F5-C97F85EC099A}"/>
              </a:ext>
            </a:extLst>
          </p:cNvPr>
          <p:cNvSpPr/>
          <p:nvPr/>
        </p:nvSpPr>
        <p:spPr>
          <a:xfrm>
            <a:off x="1614592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  <a:sym typeface="Webdings" panose="05030102010509060703" pitchFamily="18" charset="2"/>
              </a:rPr>
              <a:t>  </a:t>
            </a:r>
            <a:r>
              <a:rPr lang="de-DE" sz="800" b="1" dirty="0">
                <a:solidFill>
                  <a:schemeClr val="tx1"/>
                </a:solidFill>
              </a:rPr>
              <a:t>Buttons</a:t>
            </a:r>
          </a:p>
        </p:txBody>
      </p:sp>
      <p:sp>
        <p:nvSpPr>
          <p:cNvPr id="18" name="KK">
            <a:extLst>
              <a:ext uri="{FF2B5EF4-FFF2-40B4-BE49-F238E27FC236}">
                <a16:creationId xmlns:a16="http://schemas.microsoft.com/office/drawing/2014/main" id="{4012CF11-741A-2E87-3734-EB951A052A95}"/>
              </a:ext>
            </a:extLst>
          </p:cNvPr>
          <p:cNvSpPr/>
          <p:nvPr/>
        </p:nvSpPr>
        <p:spPr>
          <a:xfrm>
            <a:off x="2959197" y="195486"/>
            <a:ext cx="449138" cy="449138"/>
          </a:xfrm>
          <a:prstGeom prst="ellipse">
            <a:avLst/>
          </a:prstGeom>
          <a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D3CD06A-010D-2449-4FE1-B83062B11C41}"/>
              </a:ext>
            </a:extLst>
          </p:cNvPr>
          <p:cNvSpPr/>
          <p:nvPr/>
        </p:nvSpPr>
        <p:spPr>
          <a:xfrm>
            <a:off x="2907404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Index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1B3CF81-1B60-3460-BDC5-8FEEDC7DD4FC}"/>
              </a:ext>
            </a:extLst>
          </p:cNvPr>
          <p:cNvGrpSpPr/>
          <p:nvPr/>
        </p:nvGrpSpPr>
        <p:grpSpPr>
          <a:xfrm>
            <a:off x="6950315" y="2852038"/>
            <a:ext cx="308570" cy="308570"/>
            <a:chOff x="4211960" y="411510"/>
            <a:chExt cx="308570" cy="30857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CFFAE8F8-0E50-4B18-1243-B4DC8BC3E6CF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4B196B3-1995-FC89-5A9B-A5762BFD587B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8FAED69D-911A-8FC4-2FC0-10D666A8553B}"/>
              </a:ext>
            </a:extLst>
          </p:cNvPr>
          <p:cNvSpPr/>
          <p:nvPr/>
        </p:nvSpPr>
        <p:spPr>
          <a:xfrm>
            <a:off x="2546759" y="2283718"/>
            <a:ext cx="4484360" cy="588526"/>
          </a:xfrm>
          <a:custGeom>
            <a:avLst/>
            <a:gdLst>
              <a:gd name="connsiteX0" fmla="*/ 0 w 3764280"/>
              <a:gd name="connsiteY0" fmla="*/ 0 h 342900"/>
              <a:gd name="connsiteX1" fmla="*/ 3421380 w 3764280"/>
              <a:gd name="connsiteY1" fmla="*/ 0 h 342900"/>
              <a:gd name="connsiteX2" fmla="*/ 3764280 w 3764280"/>
              <a:gd name="connsiteY2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4280" h="342900">
                <a:moveTo>
                  <a:pt x="0" y="0"/>
                </a:moveTo>
                <a:lnTo>
                  <a:pt x="3421380" y="0"/>
                </a:lnTo>
                <a:lnTo>
                  <a:pt x="3764280" y="34290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2647958-2CEF-2E59-A0C4-05E3AAB7E690}"/>
              </a:ext>
            </a:extLst>
          </p:cNvPr>
          <p:cNvGrpSpPr/>
          <p:nvPr/>
        </p:nvGrpSpPr>
        <p:grpSpPr>
          <a:xfrm>
            <a:off x="5343279" y="3483010"/>
            <a:ext cx="308570" cy="308570"/>
            <a:chOff x="4211960" y="411510"/>
            <a:chExt cx="308570" cy="30857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8D23D6D2-BA3D-3C83-4044-D6AB5994B140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E923A108-08A6-A5AB-4B66-B4928711E143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6C7F8147-F558-865C-50FD-1F498CBB3143}"/>
              </a:ext>
            </a:extLst>
          </p:cNvPr>
          <p:cNvSpPr/>
          <p:nvPr/>
        </p:nvSpPr>
        <p:spPr>
          <a:xfrm>
            <a:off x="3602495" y="3003798"/>
            <a:ext cx="1810512" cy="497850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512" h="359664">
                <a:moveTo>
                  <a:pt x="0" y="0"/>
                </a:moveTo>
                <a:lnTo>
                  <a:pt x="1450848" y="0"/>
                </a:lnTo>
                <a:lnTo>
                  <a:pt x="1810512" y="359664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836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Bildplatzhalter 5">
            <a:extLst>
              <a:ext uri="{FF2B5EF4-FFF2-40B4-BE49-F238E27FC236}">
                <a16:creationId xmlns:a16="http://schemas.microsoft.com/office/drawing/2014/main" id="{5A1F9523-33DB-9772-A977-710AAF95EFB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419225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323528" y="1347614"/>
            <a:ext cx="3240361" cy="1764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Integrated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Service &amp; Support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Troubleshooting with illustrated step-by-step instructions</a:t>
            </a:r>
          </a:p>
        </p:txBody>
      </p:sp>
      <p:sp>
        <p:nvSpPr>
          <p:cNvPr id="26" name="LED">
            <a:extLst>
              <a:ext uri="{FF2B5EF4-FFF2-40B4-BE49-F238E27FC236}">
                <a16:creationId xmlns:a16="http://schemas.microsoft.com/office/drawing/2014/main" id="{50857976-391C-C132-CD6D-007AFE62D8FD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5637D45-5FA6-A0A0-ECDB-94136FF87052}"/>
              </a:ext>
            </a:extLst>
          </p:cNvPr>
          <p:cNvSpPr/>
          <p:nvPr/>
        </p:nvSpPr>
        <p:spPr>
          <a:xfrm>
            <a:off x="468313" y="771550"/>
            <a:ext cx="449907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Intuitive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28" name="Schwenken">
            <a:extLst>
              <a:ext uri="{FF2B5EF4-FFF2-40B4-BE49-F238E27FC236}">
                <a16:creationId xmlns:a16="http://schemas.microsoft.com/office/drawing/2014/main" id="{5EB83DF8-3C72-D718-EC54-295C01707C2C}"/>
              </a:ext>
            </a:extLst>
          </p:cNvPr>
          <p:cNvSpPr/>
          <p:nvPr/>
        </p:nvSpPr>
        <p:spPr>
          <a:xfrm>
            <a:off x="1091034" y="195486"/>
            <a:ext cx="449138" cy="449138"/>
          </a:xfrm>
          <a:prstGeom prst="ellipse">
            <a:avLst/>
          </a:prstGeom>
          <a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490" t="-25888" r="-28716" b="-2431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8F3AB90-A863-924F-5AB2-6FCF89B22189}"/>
              </a:ext>
            </a:extLst>
          </p:cNvPr>
          <p:cNvSpPr/>
          <p:nvPr/>
        </p:nvSpPr>
        <p:spPr>
          <a:xfrm>
            <a:off x="1064591" y="771550"/>
            <a:ext cx="504056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Smart navigation</a:t>
            </a:r>
          </a:p>
        </p:txBody>
      </p:sp>
      <p:sp>
        <p:nvSpPr>
          <p:cNvPr id="30" name="KK">
            <a:extLst>
              <a:ext uri="{FF2B5EF4-FFF2-40B4-BE49-F238E27FC236}">
                <a16:creationId xmlns:a16="http://schemas.microsoft.com/office/drawing/2014/main" id="{037B2FDA-18CE-CD0E-B036-ED7D76FE7C5D}"/>
              </a:ext>
            </a:extLst>
          </p:cNvPr>
          <p:cNvSpPr/>
          <p:nvPr/>
        </p:nvSpPr>
        <p:spPr>
          <a:xfrm>
            <a:off x="2336476" y="195486"/>
            <a:ext cx="449138" cy="449138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8483" t="-10067" r="-11764" b="-10181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11630F4-B504-5A15-5FEA-1A8D7F0F41E9}"/>
              </a:ext>
            </a:extLst>
          </p:cNvPr>
          <p:cNvSpPr/>
          <p:nvPr/>
        </p:nvSpPr>
        <p:spPr>
          <a:xfrm>
            <a:off x="2267744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Guided operation</a:t>
            </a:r>
          </a:p>
        </p:txBody>
      </p:sp>
      <p:sp>
        <p:nvSpPr>
          <p:cNvPr id="32" name="USB">
            <a:extLst>
              <a:ext uri="{FF2B5EF4-FFF2-40B4-BE49-F238E27FC236}">
                <a16:creationId xmlns:a16="http://schemas.microsoft.com/office/drawing/2014/main" id="{F8D3A5D1-7A1B-1876-8249-638695B55031}"/>
              </a:ext>
            </a:extLst>
          </p:cNvPr>
          <p:cNvSpPr/>
          <p:nvPr/>
        </p:nvSpPr>
        <p:spPr>
          <a:xfrm>
            <a:off x="3581918" y="195486"/>
            <a:ext cx="449138" cy="449138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4704" t="-16250" r="-18512" b="-16966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BFA9DD45-A5DA-43FE-5313-F7F582589781}"/>
              </a:ext>
            </a:extLst>
          </p:cNvPr>
          <p:cNvSpPr/>
          <p:nvPr/>
        </p:nvSpPr>
        <p:spPr>
          <a:xfrm>
            <a:off x="3492155" y="771550"/>
            <a:ext cx="648072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Individual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Zone display</a:t>
            </a:r>
          </a:p>
        </p:txBody>
      </p:sp>
      <p:sp>
        <p:nvSpPr>
          <p:cNvPr id="34" name="Service">
            <a:extLst>
              <a:ext uri="{FF2B5EF4-FFF2-40B4-BE49-F238E27FC236}">
                <a16:creationId xmlns:a16="http://schemas.microsoft.com/office/drawing/2014/main" id="{C894DC97-CA1F-9B78-2E02-FC7F58329445}"/>
              </a:ext>
            </a:extLst>
          </p:cNvPr>
          <p:cNvSpPr/>
          <p:nvPr/>
        </p:nvSpPr>
        <p:spPr>
          <a:xfrm>
            <a:off x="4204639" y="195486"/>
            <a:ext cx="449138" cy="44913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7196B5F-A487-BF25-0AAC-2764DE5044DD}"/>
              </a:ext>
            </a:extLst>
          </p:cNvPr>
          <p:cNvSpPr/>
          <p:nvPr/>
        </p:nvSpPr>
        <p:spPr>
          <a:xfrm>
            <a:off x="4211960" y="771550"/>
            <a:ext cx="504056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Service &amp;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Support</a:t>
            </a:r>
          </a:p>
        </p:txBody>
      </p:sp>
      <p:sp>
        <p:nvSpPr>
          <p:cNvPr id="36" name="KK">
            <a:extLst>
              <a:ext uri="{FF2B5EF4-FFF2-40B4-BE49-F238E27FC236}">
                <a16:creationId xmlns:a16="http://schemas.microsoft.com/office/drawing/2014/main" id="{77BFFE90-D652-ABFF-A4CE-893F881F52B3}"/>
              </a:ext>
            </a:extLst>
          </p:cNvPr>
          <p:cNvSpPr/>
          <p:nvPr/>
        </p:nvSpPr>
        <p:spPr>
          <a:xfrm>
            <a:off x="1713755" y="195486"/>
            <a:ext cx="449138" cy="449138"/>
          </a:xfrm>
          <a:prstGeom prst="ellipse">
            <a:avLst/>
          </a:prstGeom>
          <a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9CFFE64A-3B5C-3102-1B75-0DB19EFC1E46}"/>
              </a:ext>
            </a:extLst>
          </p:cNvPr>
          <p:cNvSpPr/>
          <p:nvPr/>
        </p:nvSpPr>
        <p:spPr>
          <a:xfrm>
            <a:off x="1614592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  <a:sym typeface="Webdings" panose="05030102010509060703" pitchFamily="18" charset="2"/>
              </a:rPr>
              <a:t>  </a:t>
            </a:r>
            <a:r>
              <a:rPr lang="de-DE" sz="800" b="1" dirty="0">
                <a:solidFill>
                  <a:schemeClr val="tx1"/>
                </a:solidFill>
              </a:rPr>
              <a:t>Buttons</a:t>
            </a:r>
          </a:p>
        </p:txBody>
      </p:sp>
      <p:sp>
        <p:nvSpPr>
          <p:cNvPr id="48" name="KK">
            <a:extLst>
              <a:ext uri="{FF2B5EF4-FFF2-40B4-BE49-F238E27FC236}">
                <a16:creationId xmlns:a16="http://schemas.microsoft.com/office/drawing/2014/main" id="{F0B9641A-0938-42E2-441E-AA48F523B07A}"/>
              </a:ext>
            </a:extLst>
          </p:cNvPr>
          <p:cNvSpPr/>
          <p:nvPr/>
        </p:nvSpPr>
        <p:spPr>
          <a:xfrm>
            <a:off x="2959197" y="195486"/>
            <a:ext cx="449138" cy="449138"/>
          </a:xfrm>
          <a:prstGeom prst="ellipse">
            <a:avLst/>
          </a:prstGeom>
          <a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67FD05A8-7D66-8093-539E-BC8722A99621}"/>
              </a:ext>
            </a:extLst>
          </p:cNvPr>
          <p:cNvSpPr/>
          <p:nvPr/>
        </p:nvSpPr>
        <p:spPr>
          <a:xfrm>
            <a:off x="2907404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Index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133DAA8D-8BBD-4F56-9C73-E8F9288BDD20}"/>
              </a:ext>
            </a:extLst>
          </p:cNvPr>
          <p:cNvGrpSpPr/>
          <p:nvPr/>
        </p:nvGrpSpPr>
        <p:grpSpPr>
          <a:xfrm>
            <a:off x="5088648" y="3128800"/>
            <a:ext cx="308570" cy="308570"/>
            <a:chOff x="4211960" y="411510"/>
            <a:chExt cx="308570" cy="308570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2604D2A7-EE5E-CE14-9006-01233E3A020D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7DAAC5C3-9B22-553F-0E73-3E9EB37CEB97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53" name="Freihandform: Form 52">
            <a:extLst>
              <a:ext uri="{FF2B5EF4-FFF2-40B4-BE49-F238E27FC236}">
                <a16:creationId xmlns:a16="http://schemas.microsoft.com/office/drawing/2014/main" id="{816EAA50-8991-457B-173C-FCDF6A414438}"/>
              </a:ext>
            </a:extLst>
          </p:cNvPr>
          <p:cNvSpPr/>
          <p:nvPr/>
        </p:nvSpPr>
        <p:spPr>
          <a:xfrm>
            <a:off x="3347864" y="2787774"/>
            <a:ext cx="1810512" cy="359664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0512" h="359664">
                <a:moveTo>
                  <a:pt x="0" y="0"/>
                </a:moveTo>
                <a:lnTo>
                  <a:pt x="1450848" y="0"/>
                </a:lnTo>
                <a:lnTo>
                  <a:pt x="1810512" y="359664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81C637A7-280C-4446-98AA-81A6541724E9}"/>
              </a:ext>
            </a:extLst>
          </p:cNvPr>
          <p:cNvCxnSpPr>
            <a:cxnSpLocks/>
          </p:cNvCxnSpPr>
          <p:nvPr/>
        </p:nvCxnSpPr>
        <p:spPr>
          <a:xfrm>
            <a:off x="4794509" y="2796923"/>
            <a:ext cx="356247" cy="3562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9EDA753F-58F9-35EC-D410-39AEA21D2673}"/>
              </a:ext>
            </a:extLst>
          </p:cNvPr>
          <p:cNvGrpSpPr/>
          <p:nvPr/>
        </p:nvGrpSpPr>
        <p:grpSpPr>
          <a:xfrm>
            <a:off x="7164288" y="3128800"/>
            <a:ext cx="308570" cy="308570"/>
            <a:chOff x="4211960" y="411510"/>
            <a:chExt cx="308570" cy="30857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DBF15B73-274B-7F2D-60BB-17078F961DDB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B806F716-89BD-B025-CA5B-2E6B1F938B9B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636D8DC3-7214-8B28-3EAC-6C54451177E8}"/>
              </a:ext>
            </a:extLst>
          </p:cNvPr>
          <p:cNvSpPr/>
          <p:nvPr/>
        </p:nvSpPr>
        <p:spPr>
          <a:xfrm>
            <a:off x="4821524" y="2787774"/>
            <a:ext cx="2412492" cy="359664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2492" h="359664">
                <a:moveTo>
                  <a:pt x="0" y="15240"/>
                </a:moveTo>
                <a:lnTo>
                  <a:pt x="2052828" y="0"/>
                </a:lnTo>
                <a:lnTo>
                  <a:pt x="2412492" y="359664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12463586-BCD8-7856-752C-513EB47DCA52}"/>
              </a:ext>
            </a:extLst>
          </p:cNvPr>
          <p:cNvCxnSpPr>
            <a:cxnSpLocks/>
          </p:cNvCxnSpPr>
          <p:nvPr/>
        </p:nvCxnSpPr>
        <p:spPr>
          <a:xfrm>
            <a:off x="6870149" y="2796923"/>
            <a:ext cx="356247" cy="3562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618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Bild1">
            <a:extLst>
              <a:ext uri="{FF2B5EF4-FFF2-40B4-BE49-F238E27FC236}">
                <a16:creationId xmlns:a16="http://schemas.microsoft.com/office/drawing/2014/main" id="{C0FE1AB6-2A6A-E3B1-55CC-4C1CC2BA1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256882"/>
            <a:ext cx="4464000" cy="267917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467544" y="1779662"/>
            <a:ext cx="3240361" cy="1764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Quick start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Guided setup during tool change</a:t>
            </a:r>
          </a:p>
        </p:txBody>
      </p:sp>
      <p:pic>
        <p:nvPicPr>
          <p:cNvPr id="7" name="Bildplatzhalter 53">
            <a:extLst>
              <a:ext uri="{FF2B5EF4-FFF2-40B4-BE49-F238E27FC236}">
                <a16:creationId xmlns:a16="http://schemas.microsoft.com/office/drawing/2014/main" id="{2A9256F7-586C-B113-FE15-70C98DCAA4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8" t="3648" r="7118" b="17504"/>
          <a:stretch/>
        </p:blipFill>
        <p:spPr>
          <a:xfrm>
            <a:off x="7953122" y="1438346"/>
            <a:ext cx="381175" cy="360000"/>
          </a:xfrm>
          <a:prstGeom prst="rect">
            <a:avLst/>
          </a:prstGeom>
        </p:spPr>
      </p:pic>
      <p:pic>
        <p:nvPicPr>
          <p:cNvPr id="11" name="Bildplatzhalter 55">
            <a:extLst>
              <a:ext uri="{FF2B5EF4-FFF2-40B4-BE49-F238E27FC236}">
                <a16:creationId xmlns:a16="http://schemas.microsoft.com/office/drawing/2014/main" id="{F0C8B559-6FB3-EE10-16D3-567D87ABD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66" b="-8177"/>
          <a:stretch/>
        </p:blipFill>
        <p:spPr>
          <a:xfrm>
            <a:off x="8409559" y="1438346"/>
            <a:ext cx="328508" cy="360000"/>
          </a:xfrm>
          <a:prstGeom prst="rect">
            <a:avLst/>
          </a:prstGeom>
        </p:spPr>
      </p:pic>
      <p:pic>
        <p:nvPicPr>
          <p:cNvPr id="12" name="Bildplatzhalter 48">
            <a:extLst>
              <a:ext uri="{FF2B5EF4-FFF2-40B4-BE49-F238E27FC236}">
                <a16:creationId xmlns:a16="http://schemas.microsoft.com/office/drawing/2014/main" id="{41FCA7C9-99C6-5570-459D-C080AD372A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3" t="4125" r="6364" b="17838"/>
          <a:stretch/>
        </p:blipFill>
        <p:spPr>
          <a:xfrm>
            <a:off x="7040246" y="1438346"/>
            <a:ext cx="381175" cy="360000"/>
          </a:xfrm>
          <a:prstGeom prst="rect">
            <a:avLst/>
          </a:prstGeom>
          <a:noFill/>
        </p:spPr>
      </p:pic>
      <p:pic>
        <p:nvPicPr>
          <p:cNvPr id="13" name="Bildplatzhalter 51">
            <a:extLst>
              <a:ext uri="{FF2B5EF4-FFF2-40B4-BE49-F238E27FC236}">
                <a16:creationId xmlns:a16="http://schemas.microsoft.com/office/drawing/2014/main" id="{C4E4AAE7-9C71-6C67-2C51-1476AF9A66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87" t="4125" r="7949" b="17838"/>
          <a:stretch/>
        </p:blipFill>
        <p:spPr>
          <a:xfrm>
            <a:off x="7496684" y="1438346"/>
            <a:ext cx="381175" cy="360000"/>
          </a:xfrm>
          <a:prstGeom prst="rect">
            <a:avLst/>
          </a:prstGeom>
        </p:spPr>
      </p:pic>
      <p:sp>
        <p:nvSpPr>
          <p:cNvPr id="28" name="Gruppe 5">
            <a:extLst>
              <a:ext uri="{FF2B5EF4-FFF2-40B4-BE49-F238E27FC236}">
                <a16:creationId xmlns:a16="http://schemas.microsoft.com/office/drawing/2014/main" id="{12203280-A39B-E3A4-D8AD-A3CBAA17B3C8}"/>
              </a:ext>
            </a:extLst>
          </p:cNvPr>
          <p:cNvSpPr/>
          <p:nvPr/>
        </p:nvSpPr>
        <p:spPr>
          <a:xfrm>
            <a:off x="4827360" y="195486"/>
            <a:ext cx="449138" cy="44913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1DAED47-81C3-B664-92FD-5D42D87D27AE}"/>
              </a:ext>
            </a:extLst>
          </p:cNvPr>
          <p:cNvSpPr/>
          <p:nvPr/>
        </p:nvSpPr>
        <p:spPr>
          <a:xfrm>
            <a:off x="4788299" y="771550"/>
            <a:ext cx="504056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Quick-start</a:t>
            </a:r>
          </a:p>
        </p:txBody>
      </p:sp>
      <p:sp>
        <p:nvSpPr>
          <p:cNvPr id="30" name="LED">
            <a:extLst>
              <a:ext uri="{FF2B5EF4-FFF2-40B4-BE49-F238E27FC236}">
                <a16:creationId xmlns:a16="http://schemas.microsoft.com/office/drawing/2014/main" id="{1B881CD0-D7BE-E9E2-BD92-2ACF86D5DC2C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AE9950B-070D-9125-49D5-F147F0021167}"/>
              </a:ext>
            </a:extLst>
          </p:cNvPr>
          <p:cNvSpPr/>
          <p:nvPr/>
        </p:nvSpPr>
        <p:spPr>
          <a:xfrm>
            <a:off x="468313" y="771550"/>
            <a:ext cx="449907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Intuitive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32" name="Schwenken">
            <a:extLst>
              <a:ext uri="{FF2B5EF4-FFF2-40B4-BE49-F238E27FC236}">
                <a16:creationId xmlns:a16="http://schemas.microsoft.com/office/drawing/2014/main" id="{69BCCC3A-57D1-C5E0-B863-D8D9C40684AF}"/>
              </a:ext>
            </a:extLst>
          </p:cNvPr>
          <p:cNvSpPr/>
          <p:nvPr/>
        </p:nvSpPr>
        <p:spPr>
          <a:xfrm>
            <a:off x="1091034" y="195486"/>
            <a:ext cx="449138" cy="449138"/>
          </a:xfrm>
          <a:prstGeom prst="ellipse">
            <a:avLst/>
          </a:prstGeom>
          <a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490" t="-25888" r="-28716" b="-2431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BC03AE2-78A2-80E3-5FCA-F2DF8767C109}"/>
              </a:ext>
            </a:extLst>
          </p:cNvPr>
          <p:cNvSpPr/>
          <p:nvPr/>
        </p:nvSpPr>
        <p:spPr>
          <a:xfrm>
            <a:off x="1064591" y="771550"/>
            <a:ext cx="504056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Smart navigation</a:t>
            </a:r>
          </a:p>
        </p:txBody>
      </p:sp>
      <p:sp>
        <p:nvSpPr>
          <p:cNvPr id="34" name="KK">
            <a:extLst>
              <a:ext uri="{FF2B5EF4-FFF2-40B4-BE49-F238E27FC236}">
                <a16:creationId xmlns:a16="http://schemas.microsoft.com/office/drawing/2014/main" id="{003164F0-EA4C-49B8-0525-0E0B5E2B5771}"/>
              </a:ext>
            </a:extLst>
          </p:cNvPr>
          <p:cNvSpPr/>
          <p:nvPr/>
        </p:nvSpPr>
        <p:spPr>
          <a:xfrm>
            <a:off x="2336476" y="195486"/>
            <a:ext cx="449138" cy="449138"/>
          </a:xfrm>
          <a:prstGeom prst="ellipse">
            <a:avLst/>
          </a:prstGeom>
          <a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8483" t="-10067" r="-11764" b="-10181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663B908-B062-E091-E6C9-243ECACBE04F}"/>
              </a:ext>
            </a:extLst>
          </p:cNvPr>
          <p:cNvSpPr/>
          <p:nvPr/>
        </p:nvSpPr>
        <p:spPr>
          <a:xfrm>
            <a:off x="2267744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Guided operation</a:t>
            </a:r>
          </a:p>
        </p:txBody>
      </p:sp>
      <p:sp>
        <p:nvSpPr>
          <p:cNvPr id="36" name="USB">
            <a:extLst>
              <a:ext uri="{FF2B5EF4-FFF2-40B4-BE49-F238E27FC236}">
                <a16:creationId xmlns:a16="http://schemas.microsoft.com/office/drawing/2014/main" id="{434E67A6-013C-09D9-128B-C631448142A1}"/>
              </a:ext>
            </a:extLst>
          </p:cNvPr>
          <p:cNvSpPr/>
          <p:nvPr/>
        </p:nvSpPr>
        <p:spPr>
          <a:xfrm>
            <a:off x="3581918" y="195486"/>
            <a:ext cx="449138" cy="449138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4704" t="-16250" r="-18512" b="-16966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F4598542-902C-842D-6B63-7B6903797F09}"/>
              </a:ext>
            </a:extLst>
          </p:cNvPr>
          <p:cNvSpPr/>
          <p:nvPr/>
        </p:nvSpPr>
        <p:spPr>
          <a:xfrm>
            <a:off x="3492155" y="771550"/>
            <a:ext cx="648072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Individual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zone</a:t>
            </a:r>
            <a:r>
              <a:rPr lang="de-DE" sz="800" b="1" dirty="0">
                <a:solidFill>
                  <a:schemeClr val="tx1"/>
                </a:solidFill>
              </a:rPr>
              <a:t> display</a:t>
            </a:r>
          </a:p>
        </p:txBody>
      </p:sp>
      <p:sp>
        <p:nvSpPr>
          <p:cNvPr id="38" name="Service">
            <a:extLst>
              <a:ext uri="{FF2B5EF4-FFF2-40B4-BE49-F238E27FC236}">
                <a16:creationId xmlns:a16="http://schemas.microsoft.com/office/drawing/2014/main" id="{BE0EC3F6-6D0B-FE5B-4DBB-CB6C56B822F9}"/>
              </a:ext>
            </a:extLst>
          </p:cNvPr>
          <p:cNvSpPr/>
          <p:nvPr/>
        </p:nvSpPr>
        <p:spPr>
          <a:xfrm>
            <a:off x="4204639" y="195486"/>
            <a:ext cx="449138" cy="449138"/>
          </a:xfrm>
          <a:prstGeom prst="ellipse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23F6761-5F27-0C83-BD82-4B5909EA2CC6}"/>
              </a:ext>
            </a:extLst>
          </p:cNvPr>
          <p:cNvSpPr/>
          <p:nvPr/>
        </p:nvSpPr>
        <p:spPr>
          <a:xfrm>
            <a:off x="4211960" y="771550"/>
            <a:ext cx="504056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Service &amp;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Support</a:t>
            </a:r>
          </a:p>
        </p:txBody>
      </p:sp>
      <p:sp>
        <p:nvSpPr>
          <p:cNvPr id="40" name="KK">
            <a:extLst>
              <a:ext uri="{FF2B5EF4-FFF2-40B4-BE49-F238E27FC236}">
                <a16:creationId xmlns:a16="http://schemas.microsoft.com/office/drawing/2014/main" id="{7051C9DA-00D1-2A86-7E81-D73710F82009}"/>
              </a:ext>
            </a:extLst>
          </p:cNvPr>
          <p:cNvSpPr/>
          <p:nvPr/>
        </p:nvSpPr>
        <p:spPr>
          <a:xfrm>
            <a:off x="1713755" y="195486"/>
            <a:ext cx="449138" cy="449138"/>
          </a:xfrm>
          <a:prstGeom prst="ellipse">
            <a:avLst/>
          </a:prstGeom>
          <a:blipFill>
            <a:blip r:embed="rId1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FF86325C-55C4-CF40-A86C-1590491D7840}"/>
              </a:ext>
            </a:extLst>
          </p:cNvPr>
          <p:cNvSpPr/>
          <p:nvPr/>
        </p:nvSpPr>
        <p:spPr>
          <a:xfrm>
            <a:off x="1614592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  <a:sym typeface="Webdings" panose="05030102010509060703" pitchFamily="18" charset="2"/>
              </a:rPr>
              <a:t>  </a:t>
            </a:r>
            <a:r>
              <a:rPr lang="de-DE" sz="800" b="1" dirty="0">
                <a:solidFill>
                  <a:schemeClr val="tx1"/>
                </a:solidFill>
              </a:rPr>
              <a:t>Buttons</a:t>
            </a:r>
          </a:p>
        </p:txBody>
      </p:sp>
      <p:sp>
        <p:nvSpPr>
          <p:cNvPr id="44" name="KK">
            <a:extLst>
              <a:ext uri="{FF2B5EF4-FFF2-40B4-BE49-F238E27FC236}">
                <a16:creationId xmlns:a16="http://schemas.microsoft.com/office/drawing/2014/main" id="{B39B1FDF-73EF-5A4E-3DD0-FA4B6B6412A8}"/>
              </a:ext>
            </a:extLst>
          </p:cNvPr>
          <p:cNvSpPr/>
          <p:nvPr/>
        </p:nvSpPr>
        <p:spPr>
          <a:xfrm>
            <a:off x="2959197" y="195486"/>
            <a:ext cx="449138" cy="449138"/>
          </a:xfrm>
          <a:prstGeom prst="ellipse">
            <a:avLst/>
          </a:prstGeom>
          <a:blipFill>
            <a:blip r:embed="rId1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D1451A0-8F6A-36CF-1F1E-623FCBA30268}"/>
              </a:ext>
            </a:extLst>
          </p:cNvPr>
          <p:cNvSpPr/>
          <p:nvPr/>
        </p:nvSpPr>
        <p:spPr>
          <a:xfrm>
            <a:off x="2907404" y="771550"/>
            <a:ext cx="576064" cy="111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Index</a:t>
            </a:r>
          </a:p>
        </p:txBody>
      </p:sp>
      <p:sp>
        <p:nvSpPr>
          <p:cNvPr id="65" name="Freihandform: Form 64">
            <a:extLst>
              <a:ext uri="{FF2B5EF4-FFF2-40B4-BE49-F238E27FC236}">
                <a16:creationId xmlns:a16="http://schemas.microsoft.com/office/drawing/2014/main" id="{CC93716F-0D27-2D2B-E0E7-EE4D989D9542}"/>
              </a:ext>
            </a:extLst>
          </p:cNvPr>
          <p:cNvSpPr/>
          <p:nvPr/>
        </p:nvSpPr>
        <p:spPr>
          <a:xfrm flipV="1">
            <a:off x="3452364" y="2060838"/>
            <a:ext cx="4349904" cy="251612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  <a:gd name="connsiteX0" fmla="*/ 0 w 4349904"/>
              <a:gd name="connsiteY0" fmla="*/ 1256 h 232773"/>
              <a:gd name="connsiteX1" fmla="*/ 4112160 w 4349904"/>
              <a:gd name="connsiteY1" fmla="*/ 0 h 232773"/>
              <a:gd name="connsiteX2" fmla="*/ 4349904 w 4349904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9904" h="232773">
                <a:moveTo>
                  <a:pt x="0" y="1256"/>
                </a:moveTo>
                <a:lnTo>
                  <a:pt x="4112160" y="0"/>
                </a:lnTo>
                <a:lnTo>
                  <a:pt x="4349904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D00170B1-20E8-923B-0D60-08C0EBF936FA}"/>
              </a:ext>
            </a:extLst>
          </p:cNvPr>
          <p:cNvGrpSpPr/>
          <p:nvPr/>
        </p:nvGrpSpPr>
        <p:grpSpPr>
          <a:xfrm>
            <a:off x="7740352" y="1779662"/>
            <a:ext cx="308570" cy="308570"/>
            <a:chOff x="4211960" y="411510"/>
            <a:chExt cx="308570" cy="308570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11EF74FD-D7F8-041D-63EA-3D1F8163EE26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A804A409-A776-5C13-D9FD-54BF7C99E087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166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0D09E48-B3E3-C697-9164-1BCB3CA9DBA2}"/>
              </a:ext>
            </a:extLst>
          </p:cNvPr>
          <p:cNvSpPr txBox="1">
            <a:spLocks/>
          </p:cNvSpPr>
          <p:nvPr/>
        </p:nvSpPr>
        <p:spPr>
          <a:xfrm>
            <a:off x="-907514" y="5035912"/>
            <a:ext cx="3740150" cy="1392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2A9D8F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65BA233-AD79-F8A7-3B6F-F11D08BFCC42}"/>
              </a:ext>
            </a:extLst>
          </p:cNvPr>
          <p:cNvSpPr/>
          <p:nvPr/>
        </p:nvSpPr>
        <p:spPr>
          <a:xfrm>
            <a:off x="754457" y="4371950"/>
            <a:ext cx="1440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BB0E206-B859-5733-0E01-F53B16A4A53E}"/>
              </a:ext>
            </a:extLst>
          </p:cNvPr>
          <p:cNvGrpSpPr/>
          <p:nvPr/>
        </p:nvGrpSpPr>
        <p:grpSpPr>
          <a:xfrm>
            <a:off x="9900592" y="1851670"/>
            <a:ext cx="792088" cy="1047760"/>
            <a:chOff x="395536" y="195486"/>
            <a:chExt cx="792088" cy="1047760"/>
          </a:xfrm>
        </p:grpSpPr>
        <p:sp>
          <p:nvSpPr>
            <p:cNvPr id="11" name="!!LED">
              <a:extLst>
                <a:ext uri="{FF2B5EF4-FFF2-40B4-BE49-F238E27FC236}">
                  <a16:creationId xmlns:a16="http://schemas.microsoft.com/office/drawing/2014/main" id="{08CE7343-2DAE-40FB-C547-AA10E631CE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313" y="195486"/>
              <a:ext cx="648000" cy="648000"/>
            </a:xfrm>
            <a:prstGeom prst="ellipse">
              <a:avLst/>
            </a:pr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2ADBF8B-24D1-2665-DCAE-8182B695A691}"/>
                </a:ext>
              </a:extLst>
            </p:cNvPr>
            <p:cNvSpPr/>
            <p:nvPr/>
          </p:nvSpPr>
          <p:spPr>
            <a:xfrm>
              <a:off x="395536" y="915566"/>
              <a:ext cx="792088" cy="3276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LED tape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807E3F8-70BE-854B-AB75-3EEC643C92FA}"/>
              </a:ext>
            </a:extLst>
          </p:cNvPr>
          <p:cNvGrpSpPr/>
          <p:nvPr/>
        </p:nvGrpSpPr>
        <p:grpSpPr>
          <a:xfrm>
            <a:off x="10764688" y="1851670"/>
            <a:ext cx="792088" cy="1080120"/>
            <a:chOff x="899592" y="195486"/>
            <a:chExt cx="792088" cy="1080120"/>
          </a:xfrm>
        </p:grpSpPr>
        <p:sp>
          <p:nvSpPr>
            <p:cNvPr id="18" name="Gruppe 5">
              <a:extLst>
                <a:ext uri="{FF2B5EF4-FFF2-40B4-BE49-F238E27FC236}">
                  <a16:creationId xmlns:a16="http://schemas.microsoft.com/office/drawing/2014/main" id="{A7DDF7A8-FE83-710A-403B-1FE1CFC01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369" y="195486"/>
              <a:ext cx="648000" cy="648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CCDCC40-0B19-36AB-FBAC-7AF073DE54DA}"/>
                </a:ext>
              </a:extLst>
            </p:cNvPr>
            <p:cNvSpPr/>
            <p:nvPr/>
          </p:nvSpPr>
          <p:spPr>
            <a:xfrm>
              <a:off x="899592" y="915566"/>
              <a:ext cx="792088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Swivel display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B17FFB2-2F25-0F1A-329F-79A66E7FB777}"/>
              </a:ext>
            </a:extLst>
          </p:cNvPr>
          <p:cNvGrpSpPr/>
          <p:nvPr/>
        </p:nvGrpSpPr>
        <p:grpSpPr>
          <a:xfrm>
            <a:off x="11556776" y="1851670"/>
            <a:ext cx="1008112" cy="1058324"/>
            <a:chOff x="1331640" y="195486"/>
            <a:chExt cx="1008112" cy="1058324"/>
          </a:xfrm>
        </p:grpSpPr>
        <p:sp>
          <p:nvSpPr>
            <p:cNvPr id="21" name="Gruppe 5">
              <a:extLst>
                <a:ext uri="{FF2B5EF4-FFF2-40B4-BE49-F238E27FC236}">
                  <a16:creationId xmlns:a16="http://schemas.microsoft.com/office/drawing/2014/main" id="{059CB6B1-699A-DC41-0271-C1FAC8DD3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76425" y="195486"/>
              <a:ext cx="648000" cy="648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4FF698C-FB29-89A5-EA59-50F7FF195BE1}"/>
                </a:ext>
              </a:extLst>
            </p:cNvPr>
            <p:cNvSpPr/>
            <p:nvPr/>
          </p:nvSpPr>
          <p:spPr>
            <a:xfrm>
              <a:off x="1331640" y="915566"/>
              <a:ext cx="1008112" cy="338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Heat sink outside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51F285A-DDF3-0B6E-75FE-AEEC58F03022}"/>
              </a:ext>
            </a:extLst>
          </p:cNvPr>
          <p:cNvGrpSpPr/>
          <p:nvPr/>
        </p:nvGrpSpPr>
        <p:grpSpPr>
          <a:xfrm>
            <a:off x="12565657" y="1851670"/>
            <a:ext cx="648000" cy="1008112"/>
            <a:chOff x="1980481" y="195486"/>
            <a:chExt cx="648000" cy="1008112"/>
          </a:xfrm>
        </p:grpSpPr>
        <p:sp>
          <p:nvSpPr>
            <p:cNvPr id="24" name="Gruppe 5">
              <a:extLst>
                <a:ext uri="{FF2B5EF4-FFF2-40B4-BE49-F238E27FC236}">
                  <a16:creationId xmlns:a16="http://schemas.microsoft.com/office/drawing/2014/main" id="{06A56DB9-FC66-71C1-3DCF-6019FC8EF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0481" y="195486"/>
              <a:ext cx="648000" cy="648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F7C124CD-88FC-3F00-3AC8-3F6220C0FF3A}"/>
                </a:ext>
              </a:extLst>
            </p:cNvPr>
            <p:cNvSpPr/>
            <p:nvPr/>
          </p:nvSpPr>
          <p:spPr>
            <a:xfrm>
              <a:off x="2051720" y="915566"/>
              <a:ext cx="50405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USB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F5BCA8E-8BE4-49B2-723E-9ACC5B733BC6}"/>
              </a:ext>
            </a:extLst>
          </p:cNvPr>
          <p:cNvGrpSpPr/>
          <p:nvPr/>
        </p:nvGrpSpPr>
        <p:grpSpPr>
          <a:xfrm>
            <a:off x="13284968" y="1851670"/>
            <a:ext cx="1008112" cy="1058324"/>
            <a:chOff x="2339752" y="195486"/>
            <a:chExt cx="1008112" cy="1058324"/>
          </a:xfrm>
        </p:grpSpPr>
        <p:sp>
          <p:nvSpPr>
            <p:cNvPr id="29" name="Gruppe 5">
              <a:extLst>
                <a:ext uri="{FF2B5EF4-FFF2-40B4-BE49-F238E27FC236}">
                  <a16:creationId xmlns:a16="http://schemas.microsoft.com/office/drawing/2014/main" id="{BDCE1D33-9926-64B0-5E0E-EA7832148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4537" y="195486"/>
              <a:ext cx="648000" cy="648000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36AF83DA-2217-55DC-C633-18A089DF72DB}"/>
                </a:ext>
              </a:extLst>
            </p:cNvPr>
            <p:cNvSpPr/>
            <p:nvPr/>
          </p:nvSpPr>
          <p:spPr>
            <a:xfrm>
              <a:off x="2339752" y="915566"/>
              <a:ext cx="1008112" cy="338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Simple</a:t>
              </a:r>
            </a:p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Service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2C5D150-3FFF-B4E2-28F1-08B1AF3B8E6E}"/>
              </a:ext>
            </a:extLst>
          </p:cNvPr>
          <p:cNvGrpSpPr/>
          <p:nvPr/>
        </p:nvGrpSpPr>
        <p:grpSpPr>
          <a:xfrm>
            <a:off x="9900592" y="3291830"/>
            <a:ext cx="792088" cy="1141564"/>
            <a:chOff x="2938812" y="195486"/>
            <a:chExt cx="792088" cy="1141564"/>
          </a:xfrm>
        </p:grpSpPr>
        <p:sp>
          <p:nvSpPr>
            <p:cNvPr id="32" name="Gruppe 5">
              <a:extLst>
                <a:ext uri="{FF2B5EF4-FFF2-40B4-BE49-F238E27FC236}">
                  <a16:creationId xmlns:a16="http://schemas.microsoft.com/office/drawing/2014/main" id="{3E93E224-C0C3-58AB-AA91-B9DF65B15E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1589" y="195486"/>
              <a:ext cx="648000" cy="648000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78F82534-D9CB-745C-3962-13000AF31E33}"/>
                </a:ext>
              </a:extLst>
            </p:cNvPr>
            <p:cNvSpPr/>
            <p:nvPr/>
          </p:nvSpPr>
          <p:spPr>
            <a:xfrm>
              <a:off x="2938812" y="915566"/>
              <a:ext cx="792088" cy="421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Intersections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5392EA7-F90A-B190-5DC2-7D573420B0C5}"/>
              </a:ext>
            </a:extLst>
          </p:cNvPr>
          <p:cNvGrpSpPr/>
          <p:nvPr/>
        </p:nvGrpSpPr>
        <p:grpSpPr>
          <a:xfrm>
            <a:off x="10692680" y="3291830"/>
            <a:ext cx="864096" cy="1130332"/>
            <a:chOff x="3401340" y="195486"/>
            <a:chExt cx="864096" cy="1130332"/>
          </a:xfrm>
        </p:grpSpPr>
        <p:sp>
          <p:nvSpPr>
            <p:cNvPr id="35" name="Gruppe 5">
              <a:extLst>
                <a:ext uri="{FF2B5EF4-FFF2-40B4-BE49-F238E27FC236}">
                  <a16:creationId xmlns:a16="http://schemas.microsoft.com/office/drawing/2014/main" id="{87BCF8FA-09C1-F3ED-659B-58E208F3DA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6125" y="195486"/>
              <a:ext cx="648000" cy="648000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D4F6193E-BA55-5A98-01F3-404C4B25C8A5}"/>
                </a:ext>
              </a:extLst>
            </p:cNvPr>
            <p:cNvSpPr/>
            <p:nvPr/>
          </p:nvSpPr>
          <p:spPr>
            <a:xfrm>
              <a:off x="3401340" y="915566"/>
              <a:ext cx="864096" cy="4102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Flexible</a:t>
              </a:r>
            </a:p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Connections</a:t>
              </a: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A7992B7-939A-0BFB-E1F7-6D058544C2EC}"/>
              </a:ext>
            </a:extLst>
          </p:cNvPr>
          <p:cNvGrpSpPr/>
          <p:nvPr/>
        </p:nvGrpSpPr>
        <p:grpSpPr>
          <a:xfrm>
            <a:off x="12420872" y="3291830"/>
            <a:ext cx="864096" cy="1058324"/>
            <a:chOff x="4441562" y="195486"/>
            <a:chExt cx="864096" cy="1058324"/>
          </a:xfrm>
        </p:grpSpPr>
        <p:sp>
          <p:nvSpPr>
            <p:cNvPr id="41" name="Gruppe 5">
              <a:extLst>
                <a:ext uri="{FF2B5EF4-FFF2-40B4-BE49-F238E27FC236}">
                  <a16:creationId xmlns:a16="http://schemas.microsoft.com/office/drawing/2014/main" id="{5BAA8655-BC17-24BB-533E-BFE3FA1106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7395" y="195486"/>
              <a:ext cx="648000" cy="648000"/>
            </a:xfrm>
            <a:prstGeom prst="ellipse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hteck 31">
              <a:extLst>
                <a:ext uri="{FF2B5EF4-FFF2-40B4-BE49-F238E27FC236}">
                  <a16:creationId xmlns:a16="http://schemas.microsoft.com/office/drawing/2014/main" id="{3D5624FA-CD44-94E8-27CF-D27D3C651287}"/>
                </a:ext>
              </a:extLst>
            </p:cNvPr>
            <p:cNvSpPr/>
            <p:nvPr/>
          </p:nvSpPr>
          <p:spPr>
            <a:xfrm>
              <a:off x="4441562" y="915566"/>
              <a:ext cx="864096" cy="338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4-fold</a:t>
              </a:r>
            </a:p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Operation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F2614E3-4161-818A-C472-D5C659D89689}"/>
              </a:ext>
            </a:extLst>
          </p:cNvPr>
          <p:cNvGrpSpPr/>
          <p:nvPr/>
        </p:nvGrpSpPr>
        <p:grpSpPr>
          <a:xfrm>
            <a:off x="11628784" y="3291830"/>
            <a:ext cx="792088" cy="1058324"/>
            <a:chOff x="3977660" y="195486"/>
            <a:chExt cx="792088" cy="1058324"/>
          </a:xfrm>
        </p:grpSpPr>
        <p:sp>
          <p:nvSpPr>
            <p:cNvPr id="44" name="Gruppe 5">
              <a:extLst>
                <a:ext uri="{FF2B5EF4-FFF2-40B4-BE49-F238E27FC236}">
                  <a16:creationId xmlns:a16="http://schemas.microsoft.com/office/drawing/2014/main" id="{391E1973-D993-A088-EB37-3B415337FC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58057" y="195486"/>
              <a:ext cx="648000" cy="648000"/>
            </a:xfrm>
            <a:prstGeom prst="ellipse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E5F09647-0581-CF30-FB65-789AEE324D0D}"/>
                </a:ext>
              </a:extLst>
            </p:cNvPr>
            <p:cNvSpPr/>
            <p:nvPr/>
          </p:nvSpPr>
          <p:spPr>
            <a:xfrm>
              <a:off x="3977660" y="915566"/>
              <a:ext cx="792088" cy="3382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Device-</a:t>
              </a:r>
            </a:p>
            <a:p>
              <a:pPr algn="ctr"/>
              <a:r>
                <a:rPr lang="de-DE" sz="1400" b="1" dirty="0" err="1">
                  <a:solidFill>
                    <a:schemeClr val="tx1"/>
                  </a:solidFill>
                </a:rPr>
                <a:t>association</a:t>
              </a:r>
              <a:endParaRPr lang="de-DE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C713DEE4-6937-A11A-AEF4-C2322E38DED3}"/>
              </a:ext>
            </a:extLst>
          </p:cNvPr>
          <p:cNvGrpSpPr/>
          <p:nvPr/>
        </p:nvGrpSpPr>
        <p:grpSpPr>
          <a:xfrm>
            <a:off x="13356976" y="3291830"/>
            <a:ext cx="792088" cy="1357588"/>
            <a:chOff x="4524618" y="195486"/>
            <a:chExt cx="792088" cy="1357588"/>
          </a:xfrm>
        </p:grpSpPr>
        <p:sp>
          <p:nvSpPr>
            <p:cNvPr id="61" name="Gruppe 5">
              <a:extLst>
                <a:ext uri="{FF2B5EF4-FFF2-40B4-BE49-F238E27FC236}">
                  <a16:creationId xmlns:a16="http://schemas.microsoft.com/office/drawing/2014/main" id="{13CD9FEF-D375-2FDC-5418-22DD03149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7395" y="195486"/>
              <a:ext cx="648000" cy="648000"/>
            </a:xfrm>
            <a:prstGeom prst="ellipse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chteck 31">
              <a:extLst>
                <a:ext uri="{FF2B5EF4-FFF2-40B4-BE49-F238E27FC236}">
                  <a16:creationId xmlns:a16="http://schemas.microsoft.com/office/drawing/2014/main" id="{0DD852C6-84CC-8F30-8C8A-F38F6DCE3D5C}"/>
                </a:ext>
              </a:extLst>
            </p:cNvPr>
            <p:cNvSpPr/>
            <p:nvPr/>
          </p:nvSpPr>
          <p:spPr>
            <a:xfrm>
              <a:off x="4524618" y="915566"/>
              <a:ext cx="792088" cy="6375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t"/>
            <a:lstStyle/>
            <a:p>
              <a:pPr algn="ctr"/>
              <a:r>
                <a:rPr lang="de-DE" sz="1400" b="1" dirty="0">
                  <a:solidFill>
                    <a:schemeClr val="tx1"/>
                  </a:solidFill>
                </a:rPr>
                <a:t>Precise regulation</a:t>
              </a: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EF4164A8-343F-C4C4-9A2C-34C9381245C1}"/>
              </a:ext>
            </a:extLst>
          </p:cNvPr>
          <p:cNvSpPr txBox="1"/>
          <p:nvPr/>
        </p:nvSpPr>
        <p:spPr>
          <a:xfrm>
            <a:off x="5646291" y="896456"/>
            <a:ext cx="2891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cap="all" dirty="0"/>
              <a:t>Summary</a:t>
            </a:r>
          </a:p>
        </p:txBody>
      </p:sp>
      <p:sp>
        <p:nvSpPr>
          <p:cNvPr id="9" name="!!Text2">
            <a:extLst>
              <a:ext uri="{FF2B5EF4-FFF2-40B4-BE49-F238E27FC236}">
                <a16:creationId xmlns:a16="http://schemas.microsoft.com/office/drawing/2014/main" id="{E0505694-3D9F-2473-47B7-4C7949A2AB77}"/>
              </a:ext>
            </a:extLst>
          </p:cNvPr>
          <p:cNvSpPr/>
          <p:nvPr/>
        </p:nvSpPr>
        <p:spPr>
          <a:xfrm>
            <a:off x="323528" y="2358633"/>
            <a:ext cx="3384376" cy="178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de-DE" sz="320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New benchmark in ease of use</a:t>
            </a:r>
          </a:p>
          <a:p>
            <a:pPr algn="ctr"/>
            <a:r>
              <a:rPr lang="de-DE" sz="16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Operation without instructions </a:t>
            </a:r>
          </a:p>
          <a:p>
            <a:pPr algn="ctr"/>
            <a:r>
              <a:rPr lang="de-DE" sz="16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and without training</a:t>
            </a:r>
          </a:p>
        </p:txBody>
      </p:sp>
      <p:sp>
        <p:nvSpPr>
          <p:cNvPr id="10" name="!!Text1">
            <a:extLst>
              <a:ext uri="{FF2B5EF4-FFF2-40B4-BE49-F238E27FC236}">
                <a16:creationId xmlns:a16="http://schemas.microsoft.com/office/drawing/2014/main" id="{36C10FFC-1875-8738-7CCA-79FF93D4086C}"/>
              </a:ext>
            </a:extLst>
          </p:cNvPr>
          <p:cNvSpPr txBox="1"/>
          <p:nvPr/>
        </p:nvSpPr>
        <p:spPr>
          <a:xfrm>
            <a:off x="1331640" y="411510"/>
            <a:ext cx="12009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800" b="1" dirty="0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rPr>
              <a:t>2</a:t>
            </a:r>
          </a:p>
        </p:txBody>
      </p:sp>
      <p:sp>
        <p:nvSpPr>
          <p:cNvPr id="13" name="Gruppe 5">
            <a:extLst>
              <a:ext uri="{FF2B5EF4-FFF2-40B4-BE49-F238E27FC236}">
                <a16:creationId xmlns:a16="http://schemas.microsoft.com/office/drawing/2014/main" id="{BCDDD27C-ED58-9A20-F4CD-50FF7DF10F6B}"/>
              </a:ext>
            </a:extLst>
          </p:cNvPr>
          <p:cNvSpPr>
            <a:spLocks noChangeAspect="1"/>
          </p:cNvSpPr>
          <p:nvPr/>
        </p:nvSpPr>
        <p:spPr>
          <a:xfrm>
            <a:off x="7812360" y="3344728"/>
            <a:ext cx="792000" cy="792000"/>
          </a:xfrm>
          <a:prstGeom prst="ellipse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9CA82A3-2FEB-B9B2-FE76-1A98651CC819}"/>
              </a:ext>
            </a:extLst>
          </p:cNvPr>
          <p:cNvSpPr/>
          <p:nvPr/>
        </p:nvSpPr>
        <p:spPr>
          <a:xfrm>
            <a:off x="7520136" y="4208824"/>
            <a:ext cx="1440000" cy="399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Quick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start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5" name="LED">
            <a:extLst>
              <a:ext uri="{FF2B5EF4-FFF2-40B4-BE49-F238E27FC236}">
                <a16:creationId xmlns:a16="http://schemas.microsoft.com/office/drawing/2014/main" id="{2751F6F6-81B0-2AC0-CEA8-80C22C4B12E6}"/>
              </a:ext>
            </a:extLst>
          </p:cNvPr>
          <p:cNvSpPr>
            <a:spLocks noChangeAspect="1"/>
          </p:cNvSpPr>
          <p:nvPr/>
        </p:nvSpPr>
        <p:spPr>
          <a:xfrm>
            <a:off x="4427984" y="1616536"/>
            <a:ext cx="792000" cy="792000"/>
          </a:xfrm>
          <a:prstGeom prst="ellipse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A98AAD6-5048-7BB3-0592-7C65FCFAD798}"/>
              </a:ext>
            </a:extLst>
          </p:cNvPr>
          <p:cNvSpPr/>
          <p:nvPr/>
        </p:nvSpPr>
        <p:spPr>
          <a:xfrm>
            <a:off x="4094232" y="2480632"/>
            <a:ext cx="144000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Intuitive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17" name="Schwenken">
            <a:extLst>
              <a:ext uri="{FF2B5EF4-FFF2-40B4-BE49-F238E27FC236}">
                <a16:creationId xmlns:a16="http://schemas.microsoft.com/office/drawing/2014/main" id="{FDA9D05D-39CF-ED54-89FE-8FCAD37528F5}"/>
              </a:ext>
            </a:extLst>
          </p:cNvPr>
          <p:cNvSpPr>
            <a:spLocks noChangeAspect="1"/>
          </p:cNvSpPr>
          <p:nvPr/>
        </p:nvSpPr>
        <p:spPr>
          <a:xfrm>
            <a:off x="5556109" y="1616536"/>
            <a:ext cx="792000" cy="792000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490" t="-25888" r="-28716" b="-2431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9EB6AED-87AA-F893-0FE6-90293CE39BDA}"/>
              </a:ext>
            </a:extLst>
          </p:cNvPr>
          <p:cNvSpPr/>
          <p:nvPr/>
        </p:nvSpPr>
        <p:spPr>
          <a:xfrm>
            <a:off x="5292080" y="2480632"/>
            <a:ext cx="129614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Smart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navigation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6" name="KK">
            <a:extLst>
              <a:ext uri="{FF2B5EF4-FFF2-40B4-BE49-F238E27FC236}">
                <a16:creationId xmlns:a16="http://schemas.microsoft.com/office/drawing/2014/main" id="{E5CDF7B6-A83A-42E5-77E8-8B00EAAFD5DA}"/>
              </a:ext>
            </a:extLst>
          </p:cNvPr>
          <p:cNvSpPr>
            <a:spLocks noChangeAspect="1"/>
          </p:cNvSpPr>
          <p:nvPr/>
        </p:nvSpPr>
        <p:spPr>
          <a:xfrm>
            <a:off x="7812360" y="1616536"/>
            <a:ext cx="792000" cy="792000"/>
          </a:xfrm>
          <a:prstGeom prst="ellipse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8483" t="-10067" r="-11764" b="-10181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6EA6B15-332D-6657-347B-0D8B97B55445}"/>
              </a:ext>
            </a:extLst>
          </p:cNvPr>
          <p:cNvSpPr/>
          <p:nvPr/>
        </p:nvSpPr>
        <p:spPr>
          <a:xfrm>
            <a:off x="7493848" y="2480632"/>
            <a:ext cx="14400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Guided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operation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6" name="USB">
            <a:extLst>
              <a:ext uri="{FF2B5EF4-FFF2-40B4-BE49-F238E27FC236}">
                <a16:creationId xmlns:a16="http://schemas.microsoft.com/office/drawing/2014/main" id="{D1D68BA5-537F-965C-8BA0-6F60638ABB18}"/>
              </a:ext>
            </a:extLst>
          </p:cNvPr>
          <p:cNvSpPr>
            <a:spLocks noChangeAspect="1"/>
          </p:cNvSpPr>
          <p:nvPr/>
        </p:nvSpPr>
        <p:spPr>
          <a:xfrm>
            <a:off x="5556109" y="3344728"/>
            <a:ext cx="792000" cy="792000"/>
          </a:xfrm>
          <a:prstGeom prst="ellipse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4704" t="-16250" r="-18512" b="-16966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CC2CF9D8-16AA-9EAA-B2DC-003C0F062F6F}"/>
              </a:ext>
            </a:extLst>
          </p:cNvPr>
          <p:cNvSpPr/>
          <p:nvPr/>
        </p:nvSpPr>
        <p:spPr>
          <a:xfrm>
            <a:off x="5211688" y="4208824"/>
            <a:ext cx="1440000" cy="667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Individual</a:t>
            </a: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zone</a:t>
            </a:r>
            <a:r>
              <a:rPr lang="de-DE" sz="1400" dirty="0">
                <a:solidFill>
                  <a:schemeClr val="tx1"/>
                </a:solidFill>
              </a:rPr>
              <a:t> display</a:t>
            </a:r>
          </a:p>
        </p:txBody>
      </p:sp>
      <p:sp>
        <p:nvSpPr>
          <p:cNvPr id="48" name="Service">
            <a:extLst>
              <a:ext uri="{FF2B5EF4-FFF2-40B4-BE49-F238E27FC236}">
                <a16:creationId xmlns:a16="http://schemas.microsoft.com/office/drawing/2014/main" id="{CACA50AA-66D7-F33D-14E1-F625CFBDE1F6}"/>
              </a:ext>
            </a:extLst>
          </p:cNvPr>
          <p:cNvSpPr>
            <a:spLocks noChangeAspect="1"/>
          </p:cNvSpPr>
          <p:nvPr/>
        </p:nvSpPr>
        <p:spPr>
          <a:xfrm>
            <a:off x="6684234" y="3344728"/>
            <a:ext cx="792000" cy="792000"/>
          </a:xfrm>
          <a:prstGeom prst="ellipse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7E89563E-0C07-3EB6-BF1B-DD5EBD97AA4C}"/>
              </a:ext>
            </a:extLst>
          </p:cNvPr>
          <p:cNvSpPr/>
          <p:nvPr/>
        </p:nvSpPr>
        <p:spPr>
          <a:xfrm>
            <a:off x="6375628" y="4208824"/>
            <a:ext cx="1440000" cy="667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Service &amp;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Support</a:t>
            </a:r>
          </a:p>
        </p:txBody>
      </p:sp>
      <p:sp>
        <p:nvSpPr>
          <p:cNvPr id="50" name="KK">
            <a:extLst>
              <a:ext uri="{FF2B5EF4-FFF2-40B4-BE49-F238E27FC236}">
                <a16:creationId xmlns:a16="http://schemas.microsoft.com/office/drawing/2014/main" id="{770CAB04-0846-0A9D-6B4A-0006841217EB}"/>
              </a:ext>
            </a:extLst>
          </p:cNvPr>
          <p:cNvSpPr>
            <a:spLocks noChangeAspect="1"/>
          </p:cNvSpPr>
          <p:nvPr/>
        </p:nvSpPr>
        <p:spPr>
          <a:xfrm>
            <a:off x="6684234" y="1616536"/>
            <a:ext cx="792000" cy="792000"/>
          </a:xfrm>
          <a:prstGeom prst="ellipse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F6885AF2-E691-4AA2-6F4E-1A287DEABCBC}"/>
              </a:ext>
            </a:extLst>
          </p:cNvPr>
          <p:cNvSpPr/>
          <p:nvPr/>
        </p:nvSpPr>
        <p:spPr>
          <a:xfrm>
            <a:off x="6372200" y="2480632"/>
            <a:ext cx="1440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  <a:sym typeface="Webdings" panose="05030102010509060703" pitchFamily="18" charset="2"/>
              </a:rPr>
              <a:t>  </a:t>
            </a:r>
            <a:r>
              <a:rPr lang="de-DE" sz="1400" dirty="0">
                <a:solidFill>
                  <a:schemeClr val="tx1"/>
                </a:solidFill>
              </a:rPr>
              <a:t>Buttons</a:t>
            </a:r>
          </a:p>
        </p:txBody>
      </p:sp>
      <p:sp>
        <p:nvSpPr>
          <p:cNvPr id="52" name="KK">
            <a:extLst>
              <a:ext uri="{FF2B5EF4-FFF2-40B4-BE49-F238E27FC236}">
                <a16:creationId xmlns:a16="http://schemas.microsoft.com/office/drawing/2014/main" id="{DC036312-191E-2563-731E-8A01E83CA4E5}"/>
              </a:ext>
            </a:extLst>
          </p:cNvPr>
          <p:cNvSpPr>
            <a:spLocks noChangeAspect="1"/>
          </p:cNvSpPr>
          <p:nvPr/>
        </p:nvSpPr>
        <p:spPr>
          <a:xfrm>
            <a:off x="4427984" y="3344728"/>
            <a:ext cx="792000" cy="792000"/>
          </a:xfrm>
          <a:prstGeom prst="ellipse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AB82B894-AA89-FE7F-3D6F-F5AD73A1972E}"/>
              </a:ext>
            </a:extLst>
          </p:cNvPr>
          <p:cNvSpPr/>
          <p:nvPr/>
        </p:nvSpPr>
        <p:spPr>
          <a:xfrm>
            <a:off x="4101852" y="4208824"/>
            <a:ext cx="1440000" cy="667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2665756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Bild1">
            <a:extLst>
              <a:ext uri="{FF2B5EF4-FFF2-40B4-BE49-F238E27FC236}">
                <a16:creationId xmlns:a16="http://schemas.microsoft.com/office/drawing/2014/main" id="{A5F8D9A7-66EE-6716-0FAF-EA8CA3A3D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1419622"/>
            <a:ext cx="4536504" cy="26684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0" name="!!Text2">
            <a:extLst>
              <a:ext uri="{FF2B5EF4-FFF2-40B4-BE49-F238E27FC236}">
                <a16:creationId xmlns:a16="http://schemas.microsoft.com/office/drawing/2014/main" id="{261E316B-D114-9B43-4050-DCD4565B7C64}"/>
              </a:ext>
            </a:extLst>
          </p:cNvPr>
          <p:cNvSpPr/>
          <p:nvPr/>
        </p:nvSpPr>
        <p:spPr>
          <a:xfrm>
            <a:off x="323528" y="2302882"/>
            <a:ext cx="3528392" cy="178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de-DE" sz="320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Comprehensive functionality</a:t>
            </a:r>
          </a:p>
          <a:p>
            <a:pPr algn="ctr">
              <a:lnSpc>
                <a:spcPct val="120000"/>
              </a:lnSpc>
            </a:pPr>
            <a:r>
              <a:rPr lang="de-DE" sz="16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Everything you need inside.</a:t>
            </a:r>
          </a:p>
        </p:txBody>
      </p:sp>
      <p:sp>
        <p:nvSpPr>
          <p:cNvPr id="16" name="!!Text1">
            <a:extLst>
              <a:ext uri="{FF2B5EF4-FFF2-40B4-BE49-F238E27FC236}">
                <a16:creationId xmlns:a16="http://schemas.microsoft.com/office/drawing/2014/main" id="{FB4FFE01-C201-E203-B6AE-C78D8CA6C7A0}"/>
              </a:ext>
            </a:extLst>
          </p:cNvPr>
          <p:cNvSpPr txBox="1"/>
          <p:nvPr/>
        </p:nvSpPr>
        <p:spPr>
          <a:xfrm>
            <a:off x="1331640" y="355759"/>
            <a:ext cx="12009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800" b="1" dirty="0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rPr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397717-1C0D-8694-DB07-DB4857661A13}"/>
              </a:ext>
            </a:extLst>
          </p:cNvPr>
          <p:cNvSpPr txBox="1"/>
          <p:nvPr/>
        </p:nvSpPr>
        <p:spPr>
          <a:xfrm>
            <a:off x="5076056" y="3795886"/>
            <a:ext cx="360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cap="all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100" b="1" dirty="0">
                <a:solidFill>
                  <a:schemeClr val="tx1"/>
                </a:solidFill>
              </a:rPr>
              <a:t>The </a:t>
            </a:r>
            <a:r>
              <a:rPr lang="en-US" sz="1100" b="1" dirty="0" err="1">
                <a:solidFill>
                  <a:schemeClr val="tx1"/>
                </a:solidFill>
              </a:rPr>
              <a:t>controllers </a:t>
            </a:r>
            <a:r>
              <a:rPr lang="en-US" sz="1100" b="1" dirty="0">
                <a:solidFill>
                  <a:schemeClr val="tx1"/>
                </a:solidFill>
              </a:rPr>
              <a:t>that </a:t>
            </a:r>
            <a:r>
              <a:rPr lang="en-US" sz="1100" b="1" dirty="0" err="1">
                <a:solidFill>
                  <a:schemeClr val="tx1"/>
                </a:solidFill>
              </a:rPr>
              <a:t>leave nothing to </a:t>
            </a:r>
            <a:r>
              <a:rPr lang="en-US" sz="1100" b="1" dirty="0">
                <a:solidFill>
                  <a:schemeClr val="tx1"/>
                </a:solidFill>
              </a:rPr>
              <a:t>be </a:t>
            </a:r>
            <a:r>
              <a:rPr lang="en-US" sz="1100" b="1" dirty="0" err="1">
                <a:solidFill>
                  <a:schemeClr val="tx1"/>
                </a:solidFill>
              </a:rPr>
              <a:t>desired.</a:t>
            </a:r>
          </a:p>
        </p:txBody>
      </p:sp>
    </p:spTree>
    <p:extLst>
      <p:ext uri="{BB962C8B-B14F-4D97-AF65-F5344CB8AC3E}">
        <p14:creationId xmlns:p14="http://schemas.microsoft.com/office/powerpoint/2010/main" val="20513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539552" y="1491630"/>
            <a:ext cx="3240361" cy="21602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Recipe management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 marL="358775" indent="-358775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Store</a:t>
            </a:r>
          </a:p>
          <a:p>
            <a:pPr marL="358775" indent="-358775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Save</a:t>
            </a:r>
          </a:p>
          <a:p>
            <a:pPr marL="358775" indent="-358775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Compare</a:t>
            </a:r>
            <a:b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</a:b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(yellow = change)</a:t>
            </a:r>
          </a:p>
        </p:txBody>
      </p:sp>
      <p:sp>
        <p:nvSpPr>
          <p:cNvPr id="22" name="LED">
            <a:extLst>
              <a:ext uri="{FF2B5EF4-FFF2-40B4-BE49-F238E27FC236}">
                <a16:creationId xmlns:a16="http://schemas.microsoft.com/office/drawing/2014/main" id="{07B0FC9A-3C96-1EED-A124-3F555017B3E3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1C7A827-D18D-DC35-1097-DF52B7A15498}"/>
              </a:ext>
            </a:extLst>
          </p:cNvPr>
          <p:cNvSpPr/>
          <p:nvPr/>
        </p:nvSpPr>
        <p:spPr>
          <a:xfrm>
            <a:off x="395537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Recipe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management</a:t>
            </a:r>
            <a:endParaRPr lang="de-DE" sz="800" b="1" dirty="0">
              <a:solidFill>
                <a:schemeClr val="tx1"/>
              </a:solidFill>
            </a:endParaRPr>
          </a:p>
        </p:txBody>
      </p:sp>
      <p:pic>
        <p:nvPicPr>
          <p:cNvPr id="46" name="!!Bild1">
            <a:extLst>
              <a:ext uri="{FF2B5EF4-FFF2-40B4-BE49-F238E27FC236}">
                <a16:creationId xmlns:a16="http://schemas.microsoft.com/office/drawing/2014/main" id="{78913FB6-7784-9DB2-2B58-6C888DB8CB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419225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A3D4035B-E9C0-FCBF-D8FC-DDDCCD570D56}"/>
              </a:ext>
            </a:extLst>
          </p:cNvPr>
          <p:cNvSpPr/>
          <p:nvPr/>
        </p:nvSpPr>
        <p:spPr>
          <a:xfrm flipV="1">
            <a:off x="2483768" y="2787774"/>
            <a:ext cx="3024336" cy="438904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6452" h="232773">
                <a:moveTo>
                  <a:pt x="0" y="15240"/>
                </a:moveTo>
                <a:lnTo>
                  <a:pt x="4648708" y="0"/>
                </a:lnTo>
                <a:lnTo>
                  <a:pt x="4886452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2549B7B0-0199-693F-53C3-EE239CD4F547}"/>
              </a:ext>
            </a:extLst>
          </p:cNvPr>
          <p:cNvGrpSpPr/>
          <p:nvPr/>
        </p:nvGrpSpPr>
        <p:grpSpPr>
          <a:xfrm>
            <a:off x="5436096" y="2506598"/>
            <a:ext cx="308570" cy="308570"/>
            <a:chOff x="4211960" y="411510"/>
            <a:chExt cx="308570" cy="30857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F5720D96-C450-C4BF-13DA-06F63F1A5029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360D4DDF-407E-E860-BD01-EE6F2447912E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2CED8163-F0A0-23D6-3583-6589C43D7898}"/>
              </a:ext>
            </a:extLst>
          </p:cNvPr>
          <p:cNvSpPr/>
          <p:nvPr/>
        </p:nvSpPr>
        <p:spPr>
          <a:xfrm flipV="1">
            <a:off x="2195736" y="987574"/>
            <a:ext cx="3787804" cy="216024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  <a:gd name="connsiteX0" fmla="*/ 0 w 4213767"/>
              <a:gd name="connsiteY0" fmla="*/ 15240 h 232773"/>
              <a:gd name="connsiteX1" fmla="*/ 3976023 w 4213767"/>
              <a:gd name="connsiteY1" fmla="*/ 0 h 232773"/>
              <a:gd name="connsiteX2" fmla="*/ 4213767 w 4213767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3767" h="232773">
                <a:moveTo>
                  <a:pt x="0" y="15240"/>
                </a:moveTo>
                <a:lnTo>
                  <a:pt x="3976023" y="0"/>
                </a:lnTo>
                <a:lnTo>
                  <a:pt x="4213767" y="232773"/>
                </a:lnTo>
              </a:path>
            </a:pathLst>
          </a:custGeom>
          <a:ln>
            <a:noFill/>
          </a:ln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0EF21BB-2C2C-8F5B-3A07-EAE4AB845DEC}"/>
              </a:ext>
            </a:extLst>
          </p:cNvPr>
          <p:cNvGrpSpPr/>
          <p:nvPr/>
        </p:nvGrpSpPr>
        <p:grpSpPr>
          <a:xfrm>
            <a:off x="5875084" y="555526"/>
            <a:ext cx="504056" cy="504056"/>
            <a:chOff x="4211960" y="411510"/>
            <a:chExt cx="308570" cy="30857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6E63AA02-FF47-A96D-7DC8-FDF8733B9218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B0758C9-CEE0-C8B3-421B-665260CDF9C4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266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Bild">
            <a:extLst>
              <a:ext uri="{FF2B5EF4-FFF2-40B4-BE49-F238E27FC236}">
                <a16:creationId xmlns:a16="http://schemas.microsoft.com/office/drawing/2014/main" id="{A5F8D9A7-66EE-6716-0FAF-EA8CA3A3D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275606"/>
            <a:ext cx="4536504" cy="26684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405EA11-285D-8327-20AD-7F81BF8DCF4F}"/>
              </a:ext>
            </a:extLst>
          </p:cNvPr>
          <p:cNvSpPr/>
          <p:nvPr/>
        </p:nvSpPr>
        <p:spPr>
          <a:xfrm>
            <a:off x="971600" y="1996964"/>
            <a:ext cx="3014701" cy="9140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e-DE" sz="2400" b="1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New benchmark in ease of use</a:t>
            </a:r>
          </a:p>
          <a:p>
            <a:r>
              <a:rPr lang="de-DE" sz="1100" b="1" dirty="0"/>
              <a:t>Operation without instructions and without training</a:t>
            </a:r>
          </a:p>
          <a:p>
            <a:endParaRPr lang="de-DE" sz="2400" dirty="0">
              <a:solidFill>
                <a:schemeClr val="bg1">
                  <a:lumMod val="50000"/>
                </a:schemeClr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!!Text2">
            <a:extLst>
              <a:ext uri="{FF2B5EF4-FFF2-40B4-BE49-F238E27FC236}">
                <a16:creationId xmlns:a16="http://schemas.microsoft.com/office/drawing/2014/main" id="{F5E678F8-8478-F079-992B-900ED210E741}"/>
              </a:ext>
            </a:extLst>
          </p:cNvPr>
          <p:cNvSpPr/>
          <p:nvPr/>
        </p:nvSpPr>
        <p:spPr>
          <a:xfrm>
            <a:off x="971600" y="843558"/>
            <a:ext cx="3222073" cy="7565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High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quality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design</a:t>
            </a:r>
          </a:p>
          <a:p>
            <a:pPr>
              <a:lnSpc>
                <a:spcPct val="120000"/>
              </a:lnSpc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Durable and reliable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FB2F050-99A9-117A-E663-0DA285389A8B}"/>
              </a:ext>
            </a:extLst>
          </p:cNvPr>
          <p:cNvSpPr/>
          <p:nvPr/>
        </p:nvSpPr>
        <p:spPr>
          <a:xfrm>
            <a:off x="961966" y="3234800"/>
            <a:ext cx="2304256" cy="10796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Comprehensive functionality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Everything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inside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!!Text1">
            <a:extLst>
              <a:ext uri="{FF2B5EF4-FFF2-40B4-BE49-F238E27FC236}">
                <a16:creationId xmlns:a16="http://schemas.microsoft.com/office/drawing/2014/main" id="{16DE1ECC-4F6D-2C0F-E3AB-F8CA70716253}"/>
              </a:ext>
            </a:extLst>
          </p:cNvPr>
          <p:cNvSpPr txBox="1"/>
          <p:nvPr/>
        </p:nvSpPr>
        <p:spPr>
          <a:xfrm>
            <a:off x="230647" y="520182"/>
            <a:ext cx="84830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de-DE"/>
            </a:defPPr>
            <a:lvl1pPr algn="ctr">
              <a:defRPr sz="9000" b="1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defRPr>
            </a:lvl1pPr>
          </a:lstStyle>
          <a:p>
            <a:r>
              <a:rPr lang="de-DE" dirty="0"/>
              <a:t>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639C52-B958-102A-CA6F-03E72FE5A74A}"/>
              </a:ext>
            </a:extLst>
          </p:cNvPr>
          <p:cNvSpPr txBox="1"/>
          <p:nvPr/>
        </p:nvSpPr>
        <p:spPr>
          <a:xfrm>
            <a:off x="219267" y="1788942"/>
            <a:ext cx="84830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9000" b="1" dirty="0">
                <a:latin typeface="Avenir Next LT Pro Light" panose="020B0304020202020204" pitchFamily="34" charset="0"/>
                <a:cs typeface="Leelawadee" panose="020B0502040204020203" pitchFamily="34" charset="-34"/>
              </a:rPr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F1BFC9C-72E5-550D-FF9E-EA64698BA8D8}"/>
              </a:ext>
            </a:extLst>
          </p:cNvPr>
          <p:cNvSpPr txBox="1"/>
          <p:nvPr/>
        </p:nvSpPr>
        <p:spPr>
          <a:xfrm>
            <a:off x="230647" y="3005336"/>
            <a:ext cx="84830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9000" b="1" dirty="0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rPr>
              <a:t>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EA5F28C-6037-B3CD-72EC-5A814A14D167}"/>
              </a:ext>
            </a:extLst>
          </p:cNvPr>
          <p:cNvSpPr txBox="1"/>
          <p:nvPr/>
        </p:nvSpPr>
        <p:spPr>
          <a:xfrm>
            <a:off x="5076056" y="3795886"/>
            <a:ext cx="360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cap="all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100" b="1" dirty="0">
                <a:solidFill>
                  <a:schemeClr val="tx1"/>
                </a:solidFill>
              </a:rPr>
              <a:t>The </a:t>
            </a:r>
            <a:r>
              <a:rPr lang="en-US" sz="1100" b="1" dirty="0" err="1">
                <a:solidFill>
                  <a:schemeClr val="tx1"/>
                </a:solidFill>
              </a:rPr>
              <a:t>controllers </a:t>
            </a:r>
            <a:r>
              <a:rPr lang="en-US" sz="1100" b="1" dirty="0">
                <a:solidFill>
                  <a:schemeClr val="tx1"/>
                </a:solidFill>
              </a:rPr>
              <a:t>that </a:t>
            </a:r>
            <a:r>
              <a:rPr lang="en-US" sz="1100" b="1" dirty="0" err="1">
                <a:solidFill>
                  <a:schemeClr val="tx1"/>
                </a:solidFill>
              </a:rPr>
              <a:t>leave nothing to </a:t>
            </a:r>
            <a:r>
              <a:rPr lang="en-US" sz="1100" b="1" dirty="0">
                <a:solidFill>
                  <a:schemeClr val="tx1"/>
                </a:solidFill>
              </a:rPr>
              <a:t>be </a:t>
            </a:r>
            <a:r>
              <a:rPr lang="en-US" sz="1100" b="1" dirty="0" err="1">
                <a:solidFill>
                  <a:schemeClr val="tx1"/>
                </a:solidFill>
              </a:rPr>
              <a:t>desired.</a:t>
            </a:r>
          </a:p>
        </p:txBody>
      </p:sp>
    </p:spTree>
    <p:extLst>
      <p:ext uri="{BB962C8B-B14F-4D97-AF65-F5344CB8AC3E}">
        <p14:creationId xmlns:p14="http://schemas.microsoft.com/office/powerpoint/2010/main" val="4216438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539552" y="1707654"/>
            <a:ext cx="3240361" cy="26642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Recipe management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 marL="358775" indent="-358775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Comparison view</a:t>
            </a:r>
          </a:p>
          <a:p>
            <a:pPr marL="358775" indent="-358775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Top: value of the recipe</a:t>
            </a:r>
            <a:b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</a:b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Below: current value</a:t>
            </a:r>
          </a:p>
        </p:txBody>
      </p:sp>
      <p:pic>
        <p:nvPicPr>
          <p:cNvPr id="46" name="!!Bild1">
            <a:extLst>
              <a:ext uri="{FF2B5EF4-FFF2-40B4-BE49-F238E27FC236}">
                <a16:creationId xmlns:a16="http://schemas.microsoft.com/office/drawing/2014/main" id="{78913FB6-7784-9DB2-2B58-6C888DB8CB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419225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A3D4035B-E9C0-FCBF-D8FC-DDDCCD570D56}"/>
              </a:ext>
            </a:extLst>
          </p:cNvPr>
          <p:cNvSpPr/>
          <p:nvPr/>
        </p:nvSpPr>
        <p:spPr>
          <a:xfrm flipV="1">
            <a:off x="3645842" y="2787774"/>
            <a:ext cx="1862262" cy="360040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  <a:gd name="connsiteX0" fmla="*/ 0 w 2384393"/>
              <a:gd name="connsiteY0" fmla="*/ 5705 h 232773"/>
              <a:gd name="connsiteX1" fmla="*/ 2146649 w 2384393"/>
              <a:gd name="connsiteY1" fmla="*/ 0 h 232773"/>
              <a:gd name="connsiteX2" fmla="*/ 2384393 w 2384393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4393" h="232773">
                <a:moveTo>
                  <a:pt x="0" y="5705"/>
                </a:moveTo>
                <a:lnTo>
                  <a:pt x="2146649" y="0"/>
                </a:lnTo>
                <a:lnTo>
                  <a:pt x="2384393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2549B7B0-0199-693F-53C3-EE239CD4F547}"/>
              </a:ext>
            </a:extLst>
          </p:cNvPr>
          <p:cNvGrpSpPr/>
          <p:nvPr/>
        </p:nvGrpSpPr>
        <p:grpSpPr>
          <a:xfrm>
            <a:off x="5436096" y="2506598"/>
            <a:ext cx="308570" cy="308570"/>
            <a:chOff x="4211960" y="411510"/>
            <a:chExt cx="308570" cy="308570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F5720D96-C450-C4BF-13DA-06F63F1A5029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360D4DDF-407E-E860-BD01-EE6F2447912E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063AEFB1-A564-773C-2D0D-215617D36BC0}"/>
              </a:ext>
            </a:extLst>
          </p:cNvPr>
          <p:cNvSpPr/>
          <p:nvPr/>
        </p:nvSpPr>
        <p:spPr>
          <a:xfrm flipV="1">
            <a:off x="3088452" y="2211710"/>
            <a:ext cx="3787804" cy="216024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  <a:gd name="connsiteX0" fmla="*/ 0 w 4213767"/>
              <a:gd name="connsiteY0" fmla="*/ 15240 h 232773"/>
              <a:gd name="connsiteX1" fmla="*/ 3976023 w 4213767"/>
              <a:gd name="connsiteY1" fmla="*/ 0 h 232773"/>
              <a:gd name="connsiteX2" fmla="*/ 4213767 w 4213767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3767" h="232773">
                <a:moveTo>
                  <a:pt x="0" y="15240"/>
                </a:moveTo>
                <a:lnTo>
                  <a:pt x="3976023" y="0"/>
                </a:lnTo>
                <a:lnTo>
                  <a:pt x="4213767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9DBB41F-B682-A30A-68FF-F88243ECF958}"/>
              </a:ext>
            </a:extLst>
          </p:cNvPr>
          <p:cNvGrpSpPr/>
          <p:nvPr/>
        </p:nvGrpSpPr>
        <p:grpSpPr>
          <a:xfrm>
            <a:off x="6767800" y="1779662"/>
            <a:ext cx="504056" cy="504056"/>
            <a:chOff x="4211960" y="411510"/>
            <a:chExt cx="308570" cy="30857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A7024FD6-363B-474B-1035-434E51025245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6CA9B93E-D64C-6E18-8AEA-3226C8A77A26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21" name="LED">
            <a:extLst>
              <a:ext uri="{FF2B5EF4-FFF2-40B4-BE49-F238E27FC236}">
                <a16:creationId xmlns:a16="http://schemas.microsoft.com/office/drawing/2014/main" id="{6EF4B65E-051E-2DDA-2640-93C7E96B3348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770B5D8-A026-DD50-21B2-407FC1982A7E}"/>
              </a:ext>
            </a:extLst>
          </p:cNvPr>
          <p:cNvSpPr/>
          <p:nvPr/>
        </p:nvSpPr>
        <p:spPr>
          <a:xfrm>
            <a:off x="395537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Recipe-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management</a:t>
            </a:r>
            <a:endParaRPr lang="de-DE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50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!!Bild1">
            <a:extLst>
              <a:ext uri="{FF2B5EF4-FFF2-40B4-BE49-F238E27FC236}">
                <a16:creationId xmlns:a16="http://schemas.microsoft.com/office/drawing/2014/main" id="{4D5F1C11-250A-7AEC-97D7-BE3CCBFA0C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419225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467544" y="1707654"/>
            <a:ext cx="3240361" cy="1764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Mold Check</a:t>
            </a:r>
          </a:p>
          <a:p>
            <a:pPr marL="358775" indent="-358775">
              <a:spcAft>
                <a:spcPts val="1200"/>
              </a:spcAft>
              <a:buBlip>
                <a:blip r:embed="rId3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Wiring test</a:t>
            </a:r>
          </a:p>
          <a:p>
            <a:pPr marL="358775" indent="-358775">
              <a:spcAft>
                <a:spcPts val="1200"/>
              </a:spcAft>
              <a:buBlip>
                <a:blip r:embed="rId3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With HTML protocol</a:t>
            </a:r>
          </a:p>
        </p:txBody>
      </p:sp>
      <p:sp>
        <p:nvSpPr>
          <p:cNvPr id="65" name="Freihandform: Form 64">
            <a:extLst>
              <a:ext uri="{FF2B5EF4-FFF2-40B4-BE49-F238E27FC236}">
                <a16:creationId xmlns:a16="http://schemas.microsoft.com/office/drawing/2014/main" id="{CC93716F-0D27-2D2B-E0E7-EE4D989D9542}"/>
              </a:ext>
            </a:extLst>
          </p:cNvPr>
          <p:cNvSpPr/>
          <p:nvPr/>
        </p:nvSpPr>
        <p:spPr>
          <a:xfrm flipV="1">
            <a:off x="3423786" y="2283718"/>
            <a:ext cx="3596486" cy="374788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  <a:gd name="connsiteX0" fmla="*/ 0 w 3652012"/>
              <a:gd name="connsiteY0" fmla="*/ 8190 h 232773"/>
              <a:gd name="connsiteX1" fmla="*/ 3414268 w 3652012"/>
              <a:gd name="connsiteY1" fmla="*/ 0 h 232773"/>
              <a:gd name="connsiteX2" fmla="*/ 3652012 w 3652012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2012" h="232773">
                <a:moveTo>
                  <a:pt x="0" y="8190"/>
                </a:moveTo>
                <a:lnTo>
                  <a:pt x="3414268" y="0"/>
                </a:lnTo>
                <a:lnTo>
                  <a:pt x="3652012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D00170B1-20E8-923B-0D60-08C0EBF936FA}"/>
              </a:ext>
            </a:extLst>
          </p:cNvPr>
          <p:cNvGrpSpPr>
            <a:grpSpLocks noChangeAspect="1"/>
          </p:cNvGrpSpPr>
          <p:nvPr/>
        </p:nvGrpSpPr>
        <p:grpSpPr>
          <a:xfrm>
            <a:off x="6876256" y="1832620"/>
            <a:ext cx="504000" cy="504000"/>
            <a:chOff x="4211960" y="411510"/>
            <a:chExt cx="308570" cy="308570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11EF74FD-D7F8-041D-63EA-3D1F8163EE26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A804A409-A776-5C13-D9FD-54BF7C99E087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7" name="Schwenken">
            <a:extLst>
              <a:ext uri="{FF2B5EF4-FFF2-40B4-BE49-F238E27FC236}">
                <a16:creationId xmlns:a16="http://schemas.microsoft.com/office/drawing/2014/main" id="{C49D29E1-7119-E47B-314A-CA54E65C702D}"/>
              </a:ext>
            </a:extLst>
          </p:cNvPr>
          <p:cNvSpPr/>
          <p:nvPr/>
        </p:nvSpPr>
        <p:spPr>
          <a:xfrm>
            <a:off x="1068294" y="195486"/>
            <a:ext cx="449138" cy="449138"/>
          </a:xfrm>
          <a:prstGeom prst="ellipse">
            <a:avLst/>
          </a:prstGeom>
          <a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D63A542-A3F3-1202-2AFC-AD63BA978B74}"/>
              </a:ext>
            </a:extLst>
          </p:cNvPr>
          <p:cNvSpPr/>
          <p:nvPr/>
        </p:nvSpPr>
        <p:spPr>
          <a:xfrm>
            <a:off x="1034111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Mold</a:t>
            </a:r>
            <a:r>
              <a:rPr lang="de-DE" sz="800" b="1" dirty="0">
                <a:solidFill>
                  <a:schemeClr val="tx1"/>
                </a:solidFill>
              </a:rPr>
              <a:t> check</a:t>
            </a:r>
          </a:p>
        </p:txBody>
      </p:sp>
      <p:sp>
        <p:nvSpPr>
          <p:cNvPr id="22" name="LED">
            <a:extLst>
              <a:ext uri="{FF2B5EF4-FFF2-40B4-BE49-F238E27FC236}">
                <a16:creationId xmlns:a16="http://schemas.microsoft.com/office/drawing/2014/main" id="{653A16BD-2823-02BD-FBD4-2996EA650B2B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850966C-2642-10F7-19D7-E3B936A8342D}"/>
              </a:ext>
            </a:extLst>
          </p:cNvPr>
          <p:cNvSpPr/>
          <p:nvPr/>
        </p:nvSpPr>
        <p:spPr>
          <a:xfrm>
            <a:off x="395537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Recipe-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management</a:t>
            </a:r>
            <a:endParaRPr lang="de-DE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58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Bild1">
            <a:extLst>
              <a:ext uri="{FF2B5EF4-FFF2-40B4-BE49-F238E27FC236}">
                <a16:creationId xmlns:a16="http://schemas.microsoft.com/office/drawing/2014/main" id="{C0FE1AB6-2A6A-E3B1-55CC-4C1CC2BA1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256882"/>
            <a:ext cx="4464000" cy="267917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395536" y="1275606"/>
            <a:ext cx="3528392" cy="36724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Continue heating in case of sensor break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4 Behavior in case of sensor break per zone:</a:t>
            </a:r>
          </a:p>
          <a:p>
            <a:pPr marL="358775" indent="-358775">
              <a:spcAft>
                <a:spcPts val="600"/>
              </a:spcAft>
              <a:buBlip>
                <a:blip r:embed="rId3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Output ratio 0%</a:t>
            </a:r>
          </a:p>
          <a:p>
            <a:pPr marL="358775" indent="-358775">
              <a:spcAft>
                <a:spcPts val="600"/>
              </a:spcAft>
              <a:buBlip>
                <a:blip r:embed="rId3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Medium output level</a:t>
            </a:r>
          </a:p>
          <a:p>
            <a:pPr marL="358775" indent="-358775">
              <a:spcAft>
                <a:spcPts val="600"/>
              </a:spcAft>
              <a:buBlip>
                <a:blip r:embed="rId3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Defined output level</a:t>
            </a:r>
          </a:p>
          <a:p>
            <a:pPr marL="358775" indent="-358775">
              <a:spcAft>
                <a:spcPts val="600"/>
              </a:spcAft>
              <a:buBlip>
                <a:blip r:embed="rId3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Degree of operation of the reference zone</a:t>
            </a:r>
          </a:p>
          <a:p>
            <a:pPr marL="358775" indent="-358775">
              <a:spcAft>
                <a:spcPts val="1200"/>
              </a:spcAft>
              <a:buBlip>
                <a:blip r:embed="rId3"/>
              </a:buBlip>
            </a:pPr>
            <a:endParaRPr lang="de-DE" sz="2400" dirty="0">
              <a:solidFill>
                <a:sysClr val="windowText" lastClr="000000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ihandform: Form 64">
            <a:extLst>
              <a:ext uri="{FF2B5EF4-FFF2-40B4-BE49-F238E27FC236}">
                <a16:creationId xmlns:a16="http://schemas.microsoft.com/office/drawing/2014/main" id="{CC93716F-0D27-2D2B-E0E7-EE4D989D9542}"/>
              </a:ext>
            </a:extLst>
          </p:cNvPr>
          <p:cNvSpPr/>
          <p:nvPr/>
        </p:nvSpPr>
        <p:spPr>
          <a:xfrm flipV="1">
            <a:off x="3131840" y="2931790"/>
            <a:ext cx="4886452" cy="251612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6452" h="232773">
                <a:moveTo>
                  <a:pt x="0" y="15240"/>
                </a:moveTo>
                <a:lnTo>
                  <a:pt x="4648708" y="0"/>
                </a:lnTo>
                <a:lnTo>
                  <a:pt x="4886452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D00170B1-20E8-923B-0D60-08C0EBF936FA}"/>
              </a:ext>
            </a:extLst>
          </p:cNvPr>
          <p:cNvGrpSpPr/>
          <p:nvPr/>
        </p:nvGrpSpPr>
        <p:grpSpPr>
          <a:xfrm>
            <a:off x="7956376" y="2650614"/>
            <a:ext cx="308570" cy="308570"/>
            <a:chOff x="4211960" y="411510"/>
            <a:chExt cx="308570" cy="308570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11EF74FD-D7F8-041D-63EA-3D1F8163EE26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A804A409-A776-5C13-D9FD-54BF7C99E087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6" name="Schwenken">
            <a:extLst>
              <a:ext uri="{FF2B5EF4-FFF2-40B4-BE49-F238E27FC236}">
                <a16:creationId xmlns:a16="http://schemas.microsoft.com/office/drawing/2014/main" id="{239679DD-CF7E-2E89-DD9D-2DFB65CBCA1F}"/>
              </a:ext>
            </a:extLst>
          </p:cNvPr>
          <p:cNvSpPr/>
          <p:nvPr/>
        </p:nvSpPr>
        <p:spPr>
          <a:xfrm>
            <a:off x="1068294" y="195486"/>
            <a:ext cx="449138" cy="449138"/>
          </a:xfrm>
          <a:prstGeom prst="ellipse">
            <a:avLst/>
          </a:prstGeom>
          <a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DAC473-9D67-77FE-848F-8D271947C06D}"/>
              </a:ext>
            </a:extLst>
          </p:cNvPr>
          <p:cNvSpPr/>
          <p:nvPr/>
        </p:nvSpPr>
        <p:spPr>
          <a:xfrm>
            <a:off x="1034111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Mold</a:t>
            </a:r>
            <a:r>
              <a:rPr lang="de-DE" sz="800" b="1" dirty="0">
                <a:solidFill>
                  <a:schemeClr val="tx1"/>
                </a:solidFill>
              </a:rPr>
              <a:t> check</a:t>
            </a:r>
          </a:p>
        </p:txBody>
      </p:sp>
      <p:sp>
        <p:nvSpPr>
          <p:cNvPr id="9" name="KK">
            <a:extLst>
              <a:ext uri="{FF2B5EF4-FFF2-40B4-BE49-F238E27FC236}">
                <a16:creationId xmlns:a16="http://schemas.microsoft.com/office/drawing/2014/main" id="{74A42CCA-A7BC-0A9E-25DE-E668D52A50AF}"/>
              </a:ext>
            </a:extLst>
          </p:cNvPr>
          <p:cNvSpPr/>
          <p:nvPr/>
        </p:nvSpPr>
        <p:spPr>
          <a:xfrm>
            <a:off x="1619672" y="195486"/>
            <a:ext cx="449138" cy="449138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650FD24-41A3-04FD-71A0-EC776C113E58}"/>
              </a:ext>
            </a:extLst>
          </p:cNvPr>
          <p:cNvSpPr/>
          <p:nvPr/>
        </p:nvSpPr>
        <p:spPr>
          <a:xfrm>
            <a:off x="1521752" y="684302"/>
            <a:ext cx="6480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Continue heating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Sensor break</a:t>
            </a:r>
          </a:p>
        </p:txBody>
      </p:sp>
      <p:sp>
        <p:nvSpPr>
          <p:cNvPr id="22" name="LED">
            <a:extLst>
              <a:ext uri="{FF2B5EF4-FFF2-40B4-BE49-F238E27FC236}">
                <a16:creationId xmlns:a16="http://schemas.microsoft.com/office/drawing/2014/main" id="{094402C8-F48B-0A65-86EF-3D3209831F09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B372AAE-018F-70C0-AEC6-455775F7D4CF}"/>
              </a:ext>
            </a:extLst>
          </p:cNvPr>
          <p:cNvSpPr/>
          <p:nvPr/>
        </p:nvSpPr>
        <p:spPr>
          <a:xfrm>
            <a:off x="395537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Recipe-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management</a:t>
            </a:r>
            <a:endParaRPr lang="de-DE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1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Bild1">
            <a:extLst>
              <a:ext uri="{FF2B5EF4-FFF2-40B4-BE49-F238E27FC236}">
                <a16:creationId xmlns:a16="http://schemas.microsoft.com/office/drawing/2014/main" id="{C0FE1AB6-2A6A-E3B1-55CC-4C1CC2BA1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256882"/>
            <a:ext cx="4464000" cy="267917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539553" y="1707654"/>
            <a:ext cx="2880320" cy="1764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Leakage detection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Detect irregularities in the heating power</a:t>
            </a:r>
          </a:p>
          <a:p>
            <a:pPr>
              <a:spcAft>
                <a:spcPts val="1200"/>
              </a:spcAft>
            </a:pPr>
            <a:endParaRPr lang="de-DE" sz="2400" dirty="0">
              <a:solidFill>
                <a:sysClr val="windowText" lastClr="000000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9B545BD0-C21C-0D69-9638-447FE6CE5CDC}"/>
              </a:ext>
            </a:extLst>
          </p:cNvPr>
          <p:cNvSpPr/>
          <p:nvPr/>
        </p:nvSpPr>
        <p:spPr>
          <a:xfrm flipV="1">
            <a:off x="3571012" y="2075314"/>
            <a:ext cx="3925376" cy="228752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  <a:gd name="connsiteX0" fmla="*/ 0 w 3987292"/>
              <a:gd name="connsiteY0" fmla="*/ 8190 h 232773"/>
              <a:gd name="connsiteX1" fmla="*/ 3749548 w 3987292"/>
              <a:gd name="connsiteY1" fmla="*/ 0 h 232773"/>
              <a:gd name="connsiteX2" fmla="*/ 3987292 w 3987292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7292" h="232773">
                <a:moveTo>
                  <a:pt x="0" y="8190"/>
                </a:moveTo>
                <a:lnTo>
                  <a:pt x="3749548" y="0"/>
                </a:lnTo>
                <a:lnTo>
                  <a:pt x="3987292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7F9D913-1D81-1051-F366-057A12615200}"/>
              </a:ext>
            </a:extLst>
          </p:cNvPr>
          <p:cNvGrpSpPr/>
          <p:nvPr/>
        </p:nvGrpSpPr>
        <p:grpSpPr>
          <a:xfrm>
            <a:off x="7431112" y="1679714"/>
            <a:ext cx="504056" cy="504056"/>
            <a:chOff x="4211960" y="411510"/>
            <a:chExt cx="308570" cy="30857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17C9ED4D-36EB-54BB-BEC5-9B2A0E29D4DE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7FA34608-5DDF-B7E2-3422-D6821A048C04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6" name="Schwenken">
            <a:extLst>
              <a:ext uri="{FF2B5EF4-FFF2-40B4-BE49-F238E27FC236}">
                <a16:creationId xmlns:a16="http://schemas.microsoft.com/office/drawing/2014/main" id="{908A84D5-B270-9C4D-F860-63FE5663FD3E}"/>
              </a:ext>
            </a:extLst>
          </p:cNvPr>
          <p:cNvSpPr/>
          <p:nvPr/>
        </p:nvSpPr>
        <p:spPr>
          <a:xfrm>
            <a:off x="1068294" y="195486"/>
            <a:ext cx="449138" cy="449138"/>
          </a:xfrm>
          <a:prstGeom prst="ellipse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BEB1DE6-A751-C51F-E61E-DE23F4D4F5F7}"/>
              </a:ext>
            </a:extLst>
          </p:cNvPr>
          <p:cNvSpPr/>
          <p:nvPr/>
        </p:nvSpPr>
        <p:spPr>
          <a:xfrm>
            <a:off x="1034111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Mold</a:t>
            </a:r>
            <a:r>
              <a:rPr lang="de-DE" sz="800" b="1" dirty="0">
                <a:solidFill>
                  <a:schemeClr val="tx1"/>
                </a:solidFill>
              </a:rPr>
              <a:t> check</a:t>
            </a:r>
          </a:p>
        </p:txBody>
      </p:sp>
      <p:sp>
        <p:nvSpPr>
          <p:cNvPr id="9" name="KK">
            <a:extLst>
              <a:ext uri="{FF2B5EF4-FFF2-40B4-BE49-F238E27FC236}">
                <a16:creationId xmlns:a16="http://schemas.microsoft.com/office/drawing/2014/main" id="{6C26CEAC-9EEB-49DD-6DFC-B33AE89319B8}"/>
              </a:ext>
            </a:extLst>
          </p:cNvPr>
          <p:cNvSpPr/>
          <p:nvPr/>
        </p:nvSpPr>
        <p:spPr>
          <a:xfrm>
            <a:off x="1619672" y="195486"/>
            <a:ext cx="449138" cy="449138"/>
          </a:xfrm>
          <a:prstGeom prst="ellipse">
            <a:avLst/>
          </a:prstGeom>
          <a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0A648B2-9C23-F6E5-DB67-7474E81CABA0}"/>
              </a:ext>
            </a:extLst>
          </p:cNvPr>
          <p:cNvSpPr/>
          <p:nvPr/>
        </p:nvSpPr>
        <p:spPr>
          <a:xfrm>
            <a:off x="1521752" y="684302"/>
            <a:ext cx="6480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Continue heating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Sensor break</a:t>
            </a:r>
          </a:p>
        </p:txBody>
      </p:sp>
      <p:sp>
        <p:nvSpPr>
          <p:cNvPr id="20" name="KK">
            <a:extLst>
              <a:ext uri="{FF2B5EF4-FFF2-40B4-BE49-F238E27FC236}">
                <a16:creationId xmlns:a16="http://schemas.microsoft.com/office/drawing/2014/main" id="{9D20A951-0133-10B3-EBA8-8F776A814EDD}"/>
              </a:ext>
            </a:extLst>
          </p:cNvPr>
          <p:cNvSpPr/>
          <p:nvPr/>
        </p:nvSpPr>
        <p:spPr>
          <a:xfrm>
            <a:off x="2219653" y="195486"/>
            <a:ext cx="449138" cy="449138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6881747-B4C0-F6FC-DCB3-88275B090CFB}"/>
              </a:ext>
            </a:extLst>
          </p:cNvPr>
          <p:cNvSpPr/>
          <p:nvPr/>
        </p:nvSpPr>
        <p:spPr>
          <a:xfrm>
            <a:off x="2158776" y="699542"/>
            <a:ext cx="576064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Leakage</a:t>
            </a:r>
            <a:endParaRPr lang="de-DE" sz="800" b="1" dirty="0">
              <a:solidFill>
                <a:schemeClr val="tx1"/>
              </a:solidFill>
            </a:endParaRP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detection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22" name="LED">
            <a:extLst>
              <a:ext uri="{FF2B5EF4-FFF2-40B4-BE49-F238E27FC236}">
                <a16:creationId xmlns:a16="http://schemas.microsoft.com/office/drawing/2014/main" id="{466F905D-5812-91AB-4C1C-C7F844C97F89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651E5B2-2379-AD16-9CC0-70EB7311386D}"/>
              </a:ext>
            </a:extLst>
          </p:cNvPr>
          <p:cNvSpPr/>
          <p:nvPr/>
        </p:nvSpPr>
        <p:spPr>
          <a:xfrm>
            <a:off x="395537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Recipe-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management</a:t>
            </a:r>
            <a:endParaRPr lang="de-DE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05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539552" y="1995686"/>
            <a:ext cx="3240361" cy="1764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Chart recorder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Analysis of the heating behavior of zones</a:t>
            </a:r>
            <a:endParaRPr lang="de-DE" sz="2400" dirty="0">
              <a:solidFill>
                <a:sysClr val="windowText" lastClr="000000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43" name="!!Bild1">
            <a:extLst>
              <a:ext uri="{FF2B5EF4-FFF2-40B4-BE49-F238E27FC236}">
                <a16:creationId xmlns:a16="http://schemas.microsoft.com/office/drawing/2014/main" id="{197E81C0-D5A1-73CC-4B04-116EEE26CC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1419622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FFC3AE0E-C4C0-A9DF-649D-060866104024}"/>
              </a:ext>
            </a:extLst>
          </p:cNvPr>
          <p:cNvSpPr/>
          <p:nvPr/>
        </p:nvSpPr>
        <p:spPr>
          <a:xfrm flipV="1">
            <a:off x="2699792" y="3147814"/>
            <a:ext cx="3024336" cy="150872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6452" h="232773">
                <a:moveTo>
                  <a:pt x="0" y="15240"/>
                </a:moveTo>
                <a:lnTo>
                  <a:pt x="4648708" y="0"/>
                </a:lnTo>
                <a:lnTo>
                  <a:pt x="4886452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2C6DD62-C848-5F7F-B713-DCA35D22A8D4}"/>
              </a:ext>
            </a:extLst>
          </p:cNvPr>
          <p:cNvGrpSpPr/>
          <p:nvPr/>
        </p:nvGrpSpPr>
        <p:grpSpPr>
          <a:xfrm>
            <a:off x="5652120" y="2866638"/>
            <a:ext cx="308570" cy="308570"/>
            <a:chOff x="4211960" y="411510"/>
            <a:chExt cx="308570" cy="308570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1D221332-7F66-5954-3C61-3F7A41461144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87DEB6E4-CD8B-5C2D-F8BE-90192D35DEEA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6" name="Schwenken">
            <a:extLst>
              <a:ext uri="{FF2B5EF4-FFF2-40B4-BE49-F238E27FC236}">
                <a16:creationId xmlns:a16="http://schemas.microsoft.com/office/drawing/2014/main" id="{81CC33AB-980D-3616-02DF-36A1570885AC}"/>
              </a:ext>
            </a:extLst>
          </p:cNvPr>
          <p:cNvSpPr/>
          <p:nvPr/>
        </p:nvSpPr>
        <p:spPr>
          <a:xfrm>
            <a:off x="1068294" y="195486"/>
            <a:ext cx="449138" cy="449138"/>
          </a:xfrm>
          <a:prstGeom prst="ellipse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1EEE88B-D51B-3B29-87A9-C18363FC4E98}"/>
              </a:ext>
            </a:extLst>
          </p:cNvPr>
          <p:cNvSpPr/>
          <p:nvPr/>
        </p:nvSpPr>
        <p:spPr>
          <a:xfrm>
            <a:off x="1034111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Mold</a:t>
            </a:r>
            <a:r>
              <a:rPr lang="de-DE" sz="800" b="1" dirty="0">
                <a:solidFill>
                  <a:schemeClr val="tx1"/>
                </a:solidFill>
              </a:rPr>
              <a:t> check</a:t>
            </a:r>
          </a:p>
        </p:txBody>
      </p:sp>
      <p:sp>
        <p:nvSpPr>
          <p:cNvPr id="9" name="KK">
            <a:extLst>
              <a:ext uri="{FF2B5EF4-FFF2-40B4-BE49-F238E27FC236}">
                <a16:creationId xmlns:a16="http://schemas.microsoft.com/office/drawing/2014/main" id="{FDDF88DB-9BDE-D709-2506-64C9CC25F6FE}"/>
              </a:ext>
            </a:extLst>
          </p:cNvPr>
          <p:cNvSpPr/>
          <p:nvPr/>
        </p:nvSpPr>
        <p:spPr>
          <a:xfrm>
            <a:off x="1619672" y="195486"/>
            <a:ext cx="449138" cy="449138"/>
          </a:xfrm>
          <a:prstGeom prst="ellipse">
            <a:avLst/>
          </a:prstGeom>
          <a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B635A6D-2820-BCF9-951D-1DC643EFA7B2}"/>
              </a:ext>
            </a:extLst>
          </p:cNvPr>
          <p:cNvSpPr/>
          <p:nvPr/>
        </p:nvSpPr>
        <p:spPr>
          <a:xfrm>
            <a:off x="1521752" y="684302"/>
            <a:ext cx="6480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Continue heating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Sensor break</a:t>
            </a:r>
          </a:p>
        </p:txBody>
      </p:sp>
      <p:sp>
        <p:nvSpPr>
          <p:cNvPr id="14" name="USB">
            <a:extLst>
              <a:ext uri="{FF2B5EF4-FFF2-40B4-BE49-F238E27FC236}">
                <a16:creationId xmlns:a16="http://schemas.microsoft.com/office/drawing/2014/main" id="{A1AD5720-5E8B-1C7E-FEB8-D461D9EBF265}"/>
              </a:ext>
            </a:extLst>
          </p:cNvPr>
          <p:cNvSpPr/>
          <p:nvPr/>
        </p:nvSpPr>
        <p:spPr>
          <a:xfrm>
            <a:off x="2819634" y="195486"/>
            <a:ext cx="449138" cy="449138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E1AF5DF-45ED-D2C6-29C4-332D94B27062}"/>
              </a:ext>
            </a:extLst>
          </p:cNvPr>
          <p:cNvSpPr/>
          <p:nvPr/>
        </p:nvSpPr>
        <p:spPr>
          <a:xfrm>
            <a:off x="2719600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Chart recorder</a:t>
            </a:r>
          </a:p>
        </p:txBody>
      </p:sp>
      <p:sp>
        <p:nvSpPr>
          <p:cNvPr id="21" name="KK">
            <a:extLst>
              <a:ext uri="{FF2B5EF4-FFF2-40B4-BE49-F238E27FC236}">
                <a16:creationId xmlns:a16="http://schemas.microsoft.com/office/drawing/2014/main" id="{A9229E39-99EC-C7C9-0981-F95224FCFAD9}"/>
              </a:ext>
            </a:extLst>
          </p:cNvPr>
          <p:cNvSpPr/>
          <p:nvPr/>
        </p:nvSpPr>
        <p:spPr>
          <a:xfrm>
            <a:off x="2219653" y="195486"/>
            <a:ext cx="449138" cy="449138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C611493-C78D-B02F-E542-C7D050C2D018}"/>
              </a:ext>
            </a:extLst>
          </p:cNvPr>
          <p:cNvSpPr/>
          <p:nvPr/>
        </p:nvSpPr>
        <p:spPr>
          <a:xfrm>
            <a:off x="2158776" y="699542"/>
            <a:ext cx="576064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Leakage</a:t>
            </a:r>
            <a:endParaRPr lang="de-DE" sz="800" b="1" dirty="0">
              <a:solidFill>
                <a:schemeClr val="tx1"/>
              </a:solidFill>
            </a:endParaRP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detection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23" name="LED">
            <a:extLst>
              <a:ext uri="{FF2B5EF4-FFF2-40B4-BE49-F238E27FC236}">
                <a16:creationId xmlns:a16="http://schemas.microsoft.com/office/drawing/2014/main" id="{1A19154A-7554-D97F-6751-7B103816F765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F22EF81-9FE8-DF28-D100-686D0A219067}"/>
              </a:ext>
            </a:extLst>
          </p:cNvPr>
          <p:cNvSpPr/>
          <p:nvPr/>
        </p:nvSpPr>
        <p:spPr>
          <a:xfrm>
            <a:off x="395537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Recipe-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management</a:t>
            </a:r>
            <a:endParaRPr lang="de-DE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0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539552" y="1707654"/>
            <a:ext cx="3240361" cy="1764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User levels with password protection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Protection against unauthorized changes</a:t>
            </a:r>
          </a:p>
        </p:txBody>
      </p:sp>
      <p:pic>
        <p:nvPicPr>
          <p:cNvPr id="46" name="!!Bild1">
            <a:extLst>
              <a:ext uri="{FF2B5EF4-FFF2-40B4-BE49-F238E27FC236}">
                <a16:creationId xmlns:a16="http://schemas.microsoft.com/office/drawing/2014/main" id="{B43A179F-A651-1A49-ED72-C5F26AFC56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1419622"/>
            <a:ext cx="4464050" cy="26784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1" name="Freihandform: Form 50">
            <a:extLst>
              <a:ext uri="{FF2B5EF4-FFF2-40B4-BE49-F238E27FC236}">
                <a16:creationId xmlns:a16="http://schemas.microsoft.com/office/drawing/2014/main" id="{2BAD3AF5-3211-AFD9-5206-6EFB526BAF5F}"/>
              </a:ext>
            </a:extLst>
          </p:cNvPr>
          <p:cNvSpPr/>
          <p:nvPr/>
        </p:nvSpPr>
        <p:spPr>
          <a:xfrm flipV="1">
            <a:off x="3044592" y="3003798"/>
            <a:ext cx="3024336" cy="150872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6452" h="232773">
                <a:moveTo>
                  <a:pt x="0" y="15240"/>
                </a:moveTo>
                <a:lnTo>
                  <a:pt x="4648708" y="0"/>
                </a:lnTo>
                <a:lnTo>
                  <a:pt x="4886452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1F282781-AFF2-6ED7-021E-EE9A4C5B3FFC}"/>
              </a:ext>
            </a:extLst>
          </p:cNvPr>
          <p:cNvGrpSpPr/>
          <p:nvPr/>
        </p:nvGrpSpPr>
        <p:grpSpPr>
          <a:xfrm>
            <a:off x="5996920" y="2722622"/>
            <a:ext cx="308570" cy="308570"/>
            <a:chOff x="4211960" y="411510"/>
            <a:chExt cx="308570" cy="308570"/>
          </a:xfrm>
        </p:grpSpPr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73BDCED3-F9B6-4ADE-108A-DBAC16E2505E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9D23BBC7-D7C9-48C1-04FC-36EF411CF9D8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6" name="Schwenken">
            <a:extLst>
              <a:ext uri="{FF2B5EF4-FFF2-40B4-BE49-F238E27FC236}">
                <a16:creationId xmlns:a16="http://schemas.microsoft.com/office/drawing/2014/main" id="{A2A6FD22-BFE4-4663-5147-D866D7E130AF}"/>
              </a:ext>
            </a:extLst>
          </p:cNvPr>
          <p:cNvSpPr/>
          <p:nvPr/>
        </p:nvSpPr>
        <p:spPr>
          <a:xfrm>
            <a:off x="1068294" y="195486"/>
            <a:ext cx="449138" cy="449138"/>
          </a:xfrm>
          <a:prstGeom prst="ellipse">
            <a:avLst/>
          </a:prstGeom>
          <a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506BD1C-B501-A71B-5676-1D041314F1F4}"/>
              </a:ext>
            </a:extLst>
          </p:cNvPr>
          <p:cNvSpPr/>
          <p:nvPr/>
        </p:nvSpPr>
        <p:spPr>
          <a:xfrm>
            <a:off x="1034111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Mold</a:t>
            </a:r>
            <a:r>
              <a:rPr lang="de-DE" sz="800" b="1" dirty="0">
                <a:solidFill>
                  <a:schemeClr val="tx1"/>
                </a:solidFill>
              </a:rPr>
              <a:t> check</a:t>
            </a:r>
          </a:p>
        </p:txBody>
      </p:sp>
      <p:sp>
        <p:nvSpPr>
          <p:cNvPr id="9" name="KK">
            <a:extLst>
              <a:ext uri="{FF2B5EF4-FFF2-40B4-BE49-F238E27FC236}">
                <a16:creationId xmlns:a16="http://schemas.microsoft.com/office/drawing/2014/main" id="{6B3B24C9-8B3F-ABD9-D9CC-D5FCFBC44617}"/>
              </a:ext>
            </a:extLst>
          </p:cNvPr>
          <p:cNvSpPr/>
          <p:nvPr/>
        </p:nvSpPr>
        <p:spPr>
          <a:xfrm>
            <a:off x="1619672" y="195486"/>
            <a:ext cx="449138" cy="449138"/>
          </a:xfrm>
          <a:prstGeom prst="ellipse">
            <a:avLst/>
          </a:prstGeom>
          <a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EE75C9C-4261-C246-D066-83132044F702}"/>
              </a:ext>
            </a:extLst>
          </p:cNvPr>
          <p:cNvSpPr/>
          <p:nvPr/>
        </p:nvSpPr>
        <p:spPr>
          <a:xfrm>
            <a:off x="1521752" y="684302"/>
            <a:ext cx="6480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Continue heating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Sensor break</a:t>
            </a:r>
          </a:p>
        </p:txBody>
      </p:sp>
      <p:sp>
        <p:nvSpPr>
          <p:cNvPr id="14" name="USB">
            <a:extLst>
              <a:ext uri="{FF2B5EF4-FFF2-40B4-BE49-F238E27FC236}">
                <a16:creationId xmlns:a16="http://schemas.microsoft.com/office/drawing/2014/main" id="{5C4A1A2E-51E4-B522-CF2E-87362AE8B425}"/>
              </a:ext>
            </a:extLst>
          </p:cNvPr>
          <p:cNvSpPr/>
          <p:nvPr/>
        </p:nvSpPr>
        <p:spPr>
          <a:xfrm>
            <a:off x="2819634" y="195486"/>
            <a:ext cx="449138" cy="449138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85AF726-FB62-E290-A5F2-DCBDE38DD4B9}"/>
              </a:ext>
            </a:extLst>
          </p:cNvPr>
          <p:cNvSpPr/>
          <p:nvPr/>
        </p:nvSpPr>
        <p:spPr>
          <a:xfrm>
            <a:off x="2719600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Chart recorder</a:t>
            </a:r>
          </a:p>
        </p:txBody>
      </p:sp>
      <p:sp>
        <p:nvSpPr>
          <p:cNvPr id="16" name="Service">
            <a:extLst>
              <a:ext uri="{FF2B5EF4-FFF2-40B4-BE49-F238E27FC236}">
                <a16:creationId xmlns:a16="http://schemas.microsoft.com/office/drawing/2014/main" id="{B5EED5F7-CED4-73A6-5415-703CB484DA50}"/>
              </a:ext>
            </a:extLst>
          </p:cNvPr>
          <p:cNvSpPr/>
          <p:nvPr/>
        </p:nvSpPr>
        <p:spPr>
          <a:xfrm>
            <a:off x="3419615" y="195486"/>
            <a:ext cx="449138" cy="449138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6419" t="-11290" r="-19499" b="-2462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57070C1-D3F9-4777-3453-5AF42835065A}"/>
              </a:ext>
            </a:extLst>
          </p:cNvPr>
          <p:cNvSpPr/>
          <p:nvPr/>
        </p:nvSpPr>
        <p:spPr>
          <a:xfrm>
            <a:off x="3393960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User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levels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20" name="KK">
            <a:extLst>
              <a:ext uri="{FF2B5EF4-FFF2-40B4-BE49-F238E27FC236}">
                <a16:creationId xmlns:a16="http://schemas.microsoft.com/office/drawing/2014/main" id="{94FFB7FB-94E6-D1C9-18C2-663C6045C6EF}"/>
              </a:ext>
            </a:extLst>
          </p:cNvPr>
          <p:cNvSpPr/>
          <p:nvPr/>
        </p:nvSpPr>
        <p:spPr>
          <a:xfrm>
            <a:off x="2219653" y="195486"/>
            <a:ext cx="449138" cy="449138"/>
          </a:xfrm>
          <a:prstGeom prst="ellipse">
            <a:avLst/>
          </a:prstGeom>
          <a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0E6E64D-3FB6-DB51-C73E-B69D2F43F5AD}"/>
              </a:ext>
            </a:extLst>
          </p:cNvPr>
          <p:cNvSpPr/>
          <p:nvPr/>
        </p:nvSpPr>
        <p:spPr>
          <a:xfrm>
            <a:off x="2158776" y="699542"/>
            <a:ext cx="576064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Leakage</a:t>
            </a:r>
            <a:endParaRPr lang="de-DE" sz="800" b="1" dirty="0">
              <a:solidFill>
                <a:schemeClr val="tx1"/>
              </a:solidFill>
            </a:endParaRP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detection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22" name="LED">
            <a:extLst>
              <a:ext uri="{FF2B5EF4-FFF2-40B4-BE49-F238E27FC236}">
                <a16:creationId xmlns:a16="http://schemas.microsoft.com/office/drawing/2014/main" id="{6917EEA8-E4A5-7174-7B9D-CD86E6874768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A90F3696-083F-9740-AB02-C533FE8E0CC6}"/>
              </a:ext>
            </a:extLst>
          </p:cNvPr>
          <p:cNvSpPr/>
          <p:nvPr/>
        </p:nvSpPr>
        <p:spPr>
          <a:xfrm>
            <a:off x="395537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Recipe-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management</a:t>
            </a:r>
            <a:endParaRPr lang="de-DE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81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!!Bild1">
            <a:extLst>
              <a:ext uri="{FF2B5EF4-FFF2-40B4-BE49-F238E27FC236}">
                <a16:creationId xmlns:a16="http://schemas.microsoft.com/office/drawing/2014/main" id="{D3FFCE75-4B77-B112-B155-1A6BD8B2E7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419225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539552" y="1995686"/>
            <a:ext cx="3240361" cy="1764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Timer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Switch controller on / off automatically at specific times</a:t>
            </a:r>
          </a:p>
          <a:p>
            <a:pPr marL="358775" indent="-358775">
              <a:spcAft>
                <a:spcPts val="1200"/>
              </a:spcAft>
              <a:buBlip>
                <a:blip r:embed="rId3"/>
              </a:buBlip>
            </a:pPr>
            <a:endParaRPr lang="de-DE" sz="2400" dirty="0">
              <a:solidFill>
                <a:sysClr val="windowText" lastClr="000000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169B161D-E80D-CD75-A5C2-4DF52C525A77}"/>
              </a:ext>
            </a:extLst>
          </p:cNvPr>
          <p:cNvSpPr/>
          <p:nvPr/>
        </p:nvSpPr>
        <p:spPr>
          <a:xfrm flipV="1">
            <a:off x="2309272" y="3299450"/>
            <a:ext cx="3024336" cy="150872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6452" h="232773">
                <a:moveTo>
                  <a:pt x="0" y="15240"/>
                </a:moveTo>
                <a:lnTo>
                  <a:pt x="4648708" y="0"/>
                </a:lnTo>
                <a:lnTo>
                  <a:pt x="4886452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D441F8C3-2164-9C8E-8AFB-1D71B772F6A0}"/>
              </a:ext>
            </a:extLst>
          </p:cNvPr>
          <p:cNvGrpSpPr/>
          <p:nvPr/>
        </p:nvGrpSpPr>
        <p:grpSpPr>
          <a:xfrm>
            <a:off x="5261600" y="3018274"/>
            <a:ext cx="308570" cy="308570"/>
            <a:chOff x="4211960" y="411510"/>
            <a:chExt cx="308570" cy="30857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81398630-BFF1-5C37-9261-7534FF3A7F8A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288E7BCE-7926-78D5-259E-D3CD0A78229A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2" name="Gruppe 5">
            <a:extLst>
              <a:ext uri="{FF2B5EF4-FFF2-40B4-BE49-F238E27FC236}">
                <a16:creationId xmlns:a16="http://schemas.microsoft.com/office/drawing/2014/main" id="{A020B040-7604-ECFC-5F15-3D5C729B5A08}"/>
              </a:ext>
            </a:extLst>
          </p:cNvPr>
          <p:cNvSpPr/>
          <p:nvPr/>
        </p:nvSpPr>
        <p:spPr>
          <a:xfrm>
            <a:off x="4019596" y="195486"/>
            <a:ext cx="449138" cy="446499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845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50A7786-D9BD-E339-BB9D-CB271E93B409}"/>
              </a:ext>
            </a:extLst>
          </p:cNvPr>
          <p:cNvSpPr/>
          <p:nvPr/>
        </p:nvSpPr>
        <p:spPr>
          <a:xfrm>
            <a:off x="3980184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Timer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4" name="Schwenken">
            <a:extLst>
              <a:ext uri="{FF2B5EF4-FFF2-40B4-BE49-F238E27FC236}">
                <a16:creationId xmlns:a16="http://schemas.microsoft.com/office/drawing/2014/main" id="{E11F349B-6D06-42C0-B878-82D50BEF20F8}"/>
              </a:ext>
            </a:extLst>
          </p:cNvPr>
          <p:cNvSpPr/>
          <p:nvPr/>
        </p:nvSpPr>
        <p:spPr>
          <a:xfrm>
            <a:off x="1068294" y="195486"/>
            <a:ext cx="449138" cy="449138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AAB5FA9-BD1A-C8E1-664E-CA3ED5B75F77}"/>
              </a:ext>
            </a:extLst>
          </p:cNvPr>
          <p:cNvSpPr/>
          <p:nvPr/>
        </p:nvSpPr>
        <p:spPr>
          <a:xfrm>
            <a:off x="1034111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Mold</a:t>
            </a:r>
            <a:r>
              <a:rPr lang="de-DE" sz="800" b="1" dirty="0">
                <a:solidFill>
                  <a:schemeClr val="tx1"/>
                </a:solidFill>
              </a:rPr>
              <a:t> check</a:t>
            </a:r>
          </a:p>
        </p:txBody>
      </p:sp>
      <p:sp>
        <p:nvSpPr>
          <p:cNvPr id="7" name="KK">
            <a:extLst>
              <a:ext uri="{FF2B5EF4-FFF2-40B4-BE49-F238E27FC236}">
                <a16:creationId xmlns:a16="http://schemas.microsoft.com/office/drawing/2014/main" id="{173DF756-7F29-5CA0-B60F-A7C3D5D1CBB9}"/>
              </a:ext>
            </a:extLst>
          </p:cNvPr>
          <p:cNvSpPr/>
          <p:nvPr/>
        </p:nvSpPr>
        <p:spPr>
          <a:xfrm>
            <a:off x="1619672" y="195486"/>
            <a:ext cx="449138" cy="449138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B8F872B-EA08-0E95-6B5E-D7EDF8CBE664}"/>
              </a:ext>
            </a:extLst>
          </p:cNvPr>
          <p:cNvSpPr/>
          <p:nvPr/>
        </p:nvSpPr>
        <p:spPr>
          <a:xfrm>
            <a:off x="1521752" y="684302"/>
            <a:ext cx="6480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Continue heating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Sensor break</a:t>
            </a:r>
          </a:p>
        </p:txBody>
      </p:sp>
      <p:sp>
        <p:nvSpPr>
          <p:cNvPr id="9" name="USB">
            <a:extLst>
              <a:ext uri="{FF2B5EF4-FFF2-40B4-BE49-F238E27FC236}">
                <a16:creationId xmlns:a16="http://schemas.microsoft.com/office/drawing/2014/main" id="{A55652F7-1371-6255-A382-9E9357C4E331}"/>
              </a:ext>
            </a:extLst>
          </p:cNvPr>
          <p:cNvSpPr/>
          <p:nvPr/>
        </p:nvSpPr>
        <p:spPr>
          <a:xfrm>
            <a:off x="2819634" y="195486"/>
            <a:ext cx="449138" cy="44913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48F1F3D-EF0C-CB75-94C1-48BA391CA172}"/>
              </a:ext>
            </a:extLst>
          </p:cNvPr>
          <p:cNvSpPr/>
          <p:nvPr/>
        </p:nvSpPr>
        <p:spPr>
          <a:xfrm>
            <a:off x="2719600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Chart recorder</a:t>
            </a:r>
          </a:p>
        </p:txBody>
      </p:sp>
      <p:sp>
        <p:nvSpPr>
          <p:cNvPr id="11" name="Service">
            <a:extLst>
              <a:ext uri="{FF2B5EF4-FFF2-40B4-BE49-F238E27FC236}">
                <a16:creationId xmlns:a16="http://schemas.microsoft.com/office/drawing/2014/main" id="{5070F29F-B114-6230-61EB-096C52D28149}"/>
              </a:ext>
            </a:extLst>
          </p:cNvPr>
          <p:cNvSpPr/>
          <p:nvPr/>
        </p:nvSpPr>
        <p:spPr>
          <a:xfrm>
            <a:off x="3419615" y="195486"/>
            <a:ext cx="449138" cy="44913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6419" t="-11290" r="-19499" b="-2462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C2EB5D1-35F5-987D-D85C-0A572ABA108A}"/>
              </a:ext>
            </a:extLst>
          </p:cNvPr>
          <p:cNvSpPr/>
          <p:nvPr/>
        </p:nvSpPr>
        <p:spPr>
          <a:xfrm>
            <a:off x="3393960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User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levels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15" name="KK">
            <a:extLst>
              <a:ext uri="{FF2B5EF4-FFF2-40B4-BE49-F238E27FC236}">
                <a16:creationId xmlns:a16="http://schemas.microsoft.com/office/drawing/2014/main" id="{0B25FEED-1633-EC6D-5B51-044A3202A761}"/>
              </a:ext>
            </a:extLst>
          </p:cNvPr>
          <p:cNvSpPr/>
          <p:nvPr/>
        </p:nvSpPr>
        <p:spPr>
          <a:xfrm>
            <a:off x="2219653" y="195486"/>
            <a:ext cx="449138" cy="449138"/>
          </a:xfrm>
          <a:prstGeom prst="ellipse">
            <a:avLst/>
          </a:prstGeom>
          <a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31767D4-F68B-1E5F-BEAC-04937FAD03CE}"/>
              </a:ext>
            </a:extLst>
          </p:cNvPr>
          <p:cNvSpPr/>
          <p:nvPr/>
        </p:nvSpPr>
        <p:spPr>
          <a:xfrm>
            <a:off x="2158776" y="699542"/>
            <a:ext cx="576064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Leakage</a:t>
            </a:r>
            <a:endParaRPr lang="de-DE" sz="800" b="1" dirty="0">
              <a:solidFill>
                <a:schemeClr val="tx1"/>
              </a:solidFill>
            </a:endParaRP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detection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17" name="LED">
            <a:extLst>
              <a:ext uri="{FF2B5EF4-FFF2-40B4-BE49-F238E27FC236}">
                <a16:creationId xmlns:a16="http://schemas.microsoft.com/office/drawing/2014/main" id="{AE366912-2B7F-135A-8EE9-1E7763F2D24F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353A2B2-86C2-D59B-4D1C-ED220C06F7D6}"/>
              </a:ext>
            </a:extLst>
          </p:cNvPr>
          <p:cNvSpPr/>
          <p:nvPr/>
        </p:nvSpPr>
        <p:spPr>
          <a:xfrm>
            <a:off x="395537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Recipe-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management</a:t>
            </a:r>
            <a:endParaRPr lang="de-DE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44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467544" y="1635646"/>
            <a:ext cx="3240361" cy="1764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Cycle monitoring with </a:t>
            </a: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Auto Standby</a:t>
            </a: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Production cycle monitoring with standby activation in case production stops for a predefined time.</a:t>
            </a:r>
          </a:p>
        </p:txBody>
      </p:sp>
      <p:pic>
        <p:nvPicPr>
          <p:cNvPr id="46" name="!!Bild1">
            <a:extLst>
              <a:ext uri="{FF2B5EF4-FFF2-40B4-BE49-F238E27FC236}">
                <a16:creationId xmlns:a16="http://schemas.microsoft.com/office/drawing/2014/main" id="{E8F54CB7-6013-DE89-C6B5-4AC553E20A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1419224"/>
            <a:ext cx="4464050" cy="2678400"/>
          </a:xfr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D4316F04-E75D-670E-3FD6-FA7FF57A9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779662"/>
            <a:ext cx="1466859" cy="210687"/>
          </a:xfrm>
          <a:prstGeom prst="rect">
            <a:avLst/>
          </a:prstGeom>
        </p:spPr>
      </p:pic>
      <p:sp>
        <p:nvSpPr>
          <p:cNvPr id="49" name="Freihandform: Form 48">
            <a:extLst>
              <a:ext uri="{FF2B5EF4-FFF2-40B4-BE49-F238E27FC236}">
                <a16:creationId xmlns:a16="http://schemas.microsoft.com/office/drawing/2014/main" id="{5895FFF9-358E-443D-89BC-A3DCD89D1405}"/>
              </a:ext>
            </a:extLst>
          </p:cNvPr>
          <p:cNvSpPr/>
          <p:nvPr/>
        </p:nvSpPr>
        <p:spPr>
          <a:xfrm flipV="1">
            <a:off x="3490126" y="1995686"/>
            <a:ext cx="1873962" cy="150872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  <a:gd name="connsiteX0" fmla="*/ 0 w 3027780"/>
              <a:gd name="connsiteY0" fmla="*/ 3863 h 232773"/>
              <a:gd name="connsiteX1" fmla="*/ 2790036 w 3027780"/>
              <a:gd name="connsiteY1" fmla="*/ 0 h 232773"/>
              <a:gd name="connsiteX2" fmla="*/ 3027780 w 3027780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7780" h="232773">
                <a:moveTo>
                  <a:pt x="0" y="3863"/>
                </a:moveTo>
                <a:lnTo>
                  <a:pt x="2790036" y="0"/>
                </a:lnTo>
                <a:lnTo>
                  <a:pt x="3027780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AF82A802-9C77-6F66-7F35-FE9B05C818B9}"/>
              </a:ext>
            </a:extLst>
          </p:cNvPr>
          <p:cNvGrpSpPr/>
          <p:nvPr/>
        </p:nvGrpSpPr>
        <p:grpSpPr>
          <a:xfrm>
            <a:off x="4932040" y="1707654"/>
            <a:ext cx="1008112" cy="308570"/>
            <a:chOff x="4211960" y="411510"/>
            <a:chExt cx="308570" cy="308570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490D9FF4-B36C-02D3-F265-BD4432B1B17A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23396761-19E9-14BB-F0B9-BE87F8B1D4BD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3" name="Gruppe 5">
            <a:extLst>
              <a:ext uri="{FF2B5EF4-FFF2-40B4-BE49-F238E27FC236}">
                <a16:creationId xmlns:a16="http://schemas.microsoft.com/office/drawing/2014/main" id="{85B4047C-64B9-9586-67B9-DDD88A15BC0E}"/>
              </a:ext>
            </a:extLst>
          </p:cNvPr>
          <p:cNvSpPr/>
          <p:nvPr/>
        </p:nvSpPr>
        <p:spPr>
          <a:xfrm>
            <a:off x="4019596" y="195486"/>
            <a:ext cx="449138" cy="446499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845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CCEC37-0B27-7E7E-CD65-E3ADF2D45AAA}"/>
              </a:ext>
            </a:extLst>
          </p:cNvPr>
          <p:cNvSpPr/>
          <p:nvPr/>
        </p:nvSpPr>
        <p:spPr>
          <a:xfrm>
            <a:off x="3980184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Timer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6" name="Schwenken">
            <a:extLst>
              <a:ext uri="{FF2B5EF4-FFF2-40B4-BE49-F238E27FC236}">
                <a16:creationId xmlns:a16="http://schemas.microsoft.com/office/drawing/2014/main" id="{80AC5513-1F5C-9586-1218-78A3406461DF}"/>
              </a:ext>
            </a:extLst>
          </p:cNvPr>
          <p:cNvSpPr/>
          <p:nvPr/>
        </p:nvSpPr>
        <p:spPr>
          <a:xfrm>
            <a:off x="1068294" y="195486"/>
            <a:ext cx="449138" cy="449138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ADEF925-1ADF-86C2-DF9E-FAA578738F07}"/>
              </a:ext>
            </a:extLst>
          </p:cNvPr>
          <p:cNvSpPr/>
          <p:nvPr/>
        </p:nvSpPr>
        <p:spPr>
          <a:xfrm>
            <a:off x="1034111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Mold</a:t>
            </a:r>
            <a:r>
              <a:rPr lang="de-DE" sz="800" b="1" dirty="0">
                <a:solidFill>
                  <a:schemeClr val="tx1"/>
                </a:solidFill>
              </a:rPr>
              <a:t> check</a:t>
            </a:r>
          </a:p>
        </p:txBody>
      </p:sp>
      <p:sp>
        <p:nvSpPr>
          <p:cNvPr id="9" name="KK">
            <a:extLst>
              <a:ext uri="{FF2B5EF4-FFF2-40B4-BE49-F238E27FC236}">
                <a16:creationId xmlns:a16="http://schemas.microsoft.com/office/drawing/2014/main" id="{1A14E26E-36B9-C67F-F7F1-F382B45E1517}"/>
              </a:ext>
            </a:extLst>
          </p:cNvPr>
          <p:cNvSpPr/>
          <p:nvPr/>
        </p:nvSpPr>
        <p:spPr>
          <a:xfrm>
            <a:off x="1619672" y="195486"/>
            <a:ext cx="449138" cy="449138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20FB13A-7661-BD7B-0F8A-0CF2C904A8FC}"/>
              </a:ext>
            </a:extLst>
          </p:cNvPr>
          <p:cNvSpPr/>
          <p:nvPr/>
        </p:nvSpPr>
        <p:spPr>
          <a:xfrm>
            <a:off x="1521752" y="684302"/>
            <a:ext cx="6480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Continue heating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Sensor break</a:t>
            </a:r>
          </a:p>
        </p:txBody>
      </p:sp>
      <p:sp>
        <p:nvSpPr>
          <p:cNvPr id="14" name="USB">
            <a:extLst>
              <a:ext uri="{FF2B5EF4-FFF2-40B4-BE49-F238E27FC236}">
                <a16:creationId xmlns:a16="http://schemas.microsoft.com/office/drawing/2014/main" id="{C5904945-379F-B47D-6002-7F47F135F702}"/>
              </a:ext>
            </a:extLst>
          </p:cNvPr>
          <p:cNvSpPr/>
          <p:nvPr/>
        </p:nvSpPr>
        <p:spPr>
          <a:xfrm>
            <a:off x="2819634" y="195486"/>
            <a:ext cx="449138" cy="44913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7C308C6-9227-7824-7AB9-6DE42EFDD7F2}"/>
              </a:ext>
            </a:extLst>
          </p:cNvPr>
          <p:cNvSpPr/>
          <p:nvPr/>
        </p:nvSpPr>
        <p:spPr>
          <a:xfrm>
            <a:off x="2719600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Chart recorder</a:t>
            </a:r>
          </a:p>
        </p:txBody>
      </p:sp>
      <p:sp>
        <p:nvSpPr>
          <p:cNvPr id="16" name="Service">
            <a:extLst>
              <a:ext uri="{FF2B5EF4-FFF2-40B4-BE49-F238E27FC236}">
                <a16:creationId xmlns:a16="http://schemas.microsoft.com/office/drawing/2014/main" id="{A7E976B3-C652-2679-5D6C-376113573FA4}"/>
              </a:ext>
            </a:extLst>
          </p:cNvPr>
          <p:cNvSpPr/>
          <p:nvPr/>
        </p:nvSpPr>
        <p:spPr>
          <a:xfrm>
            <a:off x="3419615" y="195486"/>
            <a:ext cx="449138" cy="44913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6419" t="-11290" r="-19499" b="-2462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1595F0C-02B3-CE1A-1887-6018333D8A59}"/>
              </a:ext>
            </a:extLst>
          </p:cNvPr>
          <p:cNvSpPr/>
          <p:nvPr/>
        </p:nvSpPr>
        <p:spPr>
          <a:xfrm>
            <a:off x="3393960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User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levels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20" name="KK">
            <a:extLst>
              <a:ext uri="{FF2B5EF4-FFF2-40B4-BE49-F238E27FC236}">
                <a16:creationId xmlns:a16="http://schemas.microsoft.com/office/drawing/2014/main" id="{E133A643-FCC3-EEDC-EECD-93EE7CF2AB97}"/>
              </a:ext>
            </a:extLst>
          </p:cNvPr>
          <p:cNvSpPr/>
          <p:nvPr/>
        </p:nvSpPr>
        <p:spPr>
          <a:xfrm>
            <a:off x="2219653" y="195486"/>
            <a:ext cx="449138" cy="449138"/>
          </a:xfrm>
          <a:prstGeom prst="ellipse">
            <a:avLst/>
          </a:prstGeom>
          <a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0B9F11A-0EC4-5A06-DD27-1ADFF284D20B}"/>
              </a:ext>
            </a:extLst>
          </p:cNvPr>
          <p:cNvSpPr/>
          <p:nvPr/>
        </p:nvSpPr>
        <p:spPr>
          <a:xfrm>
            <a:off x="2158776" y="699542"/>
            <a:ext cx="576064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Leakage</a:t>
            </a:r>
            <a:endParaRPr lang="de-DE" sz="800" b="1" dirty="0">
              <a:solidFill>
                <a:schemeClr val="tx1"/>
              </a:solidFill>
            </a:endParaRP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detection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22" name="LED">
            <a:extLst>
              <a:ext uri="{FF2B5EF4-FFF2-40B4-BE49-F238E27FC236}">
                <a16:creationId xmlns:a16="http://schemas.microsoft.com/office/drawing/2014/main" id="{0B6FD43F-85A4-466C-F219-979A007E5881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5101E62-A3C1-B942-EC5E-6F42D674A436}"/>
              </a:ext>
            </a:extLst>
          </p:cNvPr>
          <p:cNvSpPr/>
          <p:nvPr/>
        </p:nvSpPr>
        <p:spPr>
          <a:xfrm>
            <a:off x="395537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Recipe-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management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24" name="Gruppe 5">
            <a:extLst>
              <a:ext uri="{FF2B5EF4-FFF2-40B4-BE49-F238E27FC236}">
                <a16:creationId xmlns:a16="http://schemas.microsoft.com/office/drawing/2014/main" id="{932D38A1-5E83-79BE-3A90-F00FE5FC77D5}"/>
              </a:ext>
            </a:extLst>
          </p:cNvPr>
          <p:cNvSpPr/>
          <p:nvPr/>
        </p:nvSpPr>
        <p:spPr>
          <a:xfrm>
            <a:off x="4619577" y="195486"/>
            <a:ext cx="449138" cy="449138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ADC556D-B692-8D67-D727-A675F078A8DA}"/>
              </a:ext>
            </a:extLst>
          </p:cNvPr>
          <p:cNvSpPr/>
          <p:nvPr/>
        </p:nvSpPr>
        <p:spPr>
          <a:xfrm>
            <a:off x="4597776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Auto </a:t>
            </a:r>
            <a:r>
              <a:rPr lang="de-DE" sz="800" b="1" dirty="0" err="1">
                <a:solidFill>
                  <a:schemeClr val="tx1"/>
                </a:solidFill>
              </a:rPr>
              <a:t>standby</a:t>
            </a:r>
            <a:endParaRPr lang="de-DE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34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platzhalter 30">
            <a:extLst>
              <a:ext uri="{FF2B5EF4-FFF2-40B4-BE49-F238E27FC236}">
                <a16:creationId xmlns:a16="http://schemas.microsoft.com/office/drawing/2014/main" id="{F372CC9D-C1F9-0320-6A5E-F013D3C5D7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" r="17"/>
          <a:stretch>
            <a:fillRect/>
          </a:stretch>
        </p:blipFill>
        <p:spPr>
          <a:xfrm>
            <a:off x="4356100" y="1419225"/>
            <a:ext cx="4464050" cy="267811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539552" y="1707654"/>
            <a:ext cx="3240361" cy="1764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Sequential heating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Heating in a specific sequence </a:t>
            </a:r>
          </a:p>
        </p:txBody>
      </p:sp>
      <p:sp>
        <p:nvSpPr>
          <p:cNvPr id="65" name="Freihandform: Form 64">
            <a:extLst>
              <a:ext uri="{FF2B5EF4-FFF2-40B4-BE49-F238E27FC236}">
                <a16:creationId xmlns:a16="http://schemas.microsoft.com/office/drawing/2014/main" id="{CC93716F-0D27-2D2B-E0E7-EE4D989D9542}"/>
              </a:ext>
            </a:extLst>
          </p:cNvPr>
          <p:cNvSpPr/>
          <p:nvPr/>
        </p:nvSpPr>
        <p:spPr>
          <a:xfrm flipV="1">
            <a:off x="2916704" y="3953366"/>
            <a:ext cx="2870228" cy="251612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6452" h="232773">
                <a:moveTo>
                  <a:pt x="0" y="15240"/>
                </a:moveTo>
                <a:lnTo>
                  <a:pt x="4648708" y="0"/>
                </a:lnTo>
                <a:lnTo>
                  <a:pt x="4886452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D00170B1-20E8-923B-0D60-08C0EBF936FA}"/>
              </a:ext>
            </a:extLst>
          </p:cNvPr>
          <p:cNvGrpSpPr/>
          <p:nvPr/>
        </p:nvGrpSpPr>
        <p:grpSpPr>
          <a:xfrm>
            <a:off x="5638260" y="3665334"/>
            <a:ext cx="308570" cy="308570"/>
            <a:chOff x="4211960" y="411510"/>
            <a:chExt cx="308570" cy="308570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11EF74FD-D7F8-041D-63EA-3D1F8163EE26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A804A409-A776-5C13-D9FD-54BF7C99E087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CB9EE777-F883-9FA5-3E84-E8A43E5DF646}"/>
              </a:ext>
            </a:extLst>
          </p:cNvPr>
          <p:cNvSpPr/>
          <p:nvPr/>
        </p:nvSpPr>
        <p:spPr>
          <a:xfrm flipV="1">
            <a:off x="2926864" y="3027422"/>
            <a:ext cx="2870228" cy="251612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6452" h="232773">
                <a:moveTo>
                  <a:pt x="0" y="15240"/>
                </a:moveTo>
                <a:lnTo>
                  <a:pt x="4648708" y="0"/>
                </a:lnTo>
                <a:lnTo>
                  <a:pt x="4886452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9D9DDF6-0F38-3367-DFDA-6318CEAA091B}"/>
              </a:ext>
            </a:extLst>
          </p:cNvPr>
          <p:cNvGrpSpPr/>
          <p:nvPr/>
        </p:nvGrpSpPr>
        <p:grpSpPr>
          <a:xfrm>
            <a:off x="5648420" y="2739390"/>
            <a:ext cx="308570" cy="308570"/>
            <a:chOff x="4211960" y="411510"/>
            <a:chExt cx="308570" cy="308570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C97E0D07-B930-C923-2358-9A7F2BA75FF3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44453948-BA44-CC44-E7B5-9149FE2ED6D8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feld 49">
            <a:extLst>
              <a:ext uri="{FF2B5EF4-FFF2-40B4-BE49-F238E27FC236}">
                <a16:creationId xmlns:a16="http://schemas.microsoft.com/office/drawing/2014/main" id="{7523B2F6-7C85-3C14-0FC7-B42C69730ACD}"/>
              </a:ext>
            </a:extLst>
          </p:cNvPr>
          <p:cNvSpPr txBox="1"/>
          <p:nvPr/>
        </p:nvSpPr>
        <p:spPr>
          <a:xfrm>
            <a:off x="1598253" y="3075806"/>
            <a:ext cx="138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 err="1"/>
              <a:t>Sequence</a:t>
            </a:r>
            <a:r>
              <a:rPr lang="de-DE" dirty="0"/>
              <a:t> #1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A0F8E882-A734-E459-2EDF-0165D6395270}"/>
              </a:ext>
            </a:extLst>
          </p:cNvPr>
          <p:cNvSpPr txBox="1"/>
          <p:nvPr/>
        </p:nvSpPr>
        <p:spPr>
          <a:xfrm>
            <a:off x="1377149" y="4001750"/>
            <a:ext cx="157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r"/>
          </a:lstStyle>
          <a:p>
            <a:r>
              <a:rPr lang="de-DE" dirty="0"/>
              <a:t>Sequence #2</a:t>
            </a:r>
          </a:p>
        </p:txBody>
      </p:sp>
      <p:sp>
        <p:nvSpPr>
          <p:cNvPr id="2" name="Gruppe 5">
            <a:extLst>
              <a:ext uri="{FF2B5EF4-FFF2-40B4-BE49-F238E27FC236}">
                <a16:creationId xmlns:a16="http://schemas.microsoft.com/office/drawing/2014/main" id="{C771BCFA-7B89-8E6C-6FD7-01E0356AFD30}"/>
              </a:ext>
            </a:extLst>
          </p:cNvPr>
          <p:cNvSpPr/>
          <p:nvPr/>
        </p:nvSpPr>
        <p:spPr>
          <a:xfrm>
            <a:off x="4019596" y="195486"/>
            <a:ext cx="449138" cy="446499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845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35DAB28-F755-3978-79B4-05D5CF55F40C}"/>
              </a:ext>
            </a:extLst>
          </p:cNvPr>
          <p:cNvSpPr/>
          <p:nvPr/>
        </p:nvSpPr>
        <p:spPr>
          <a:xfrm>
            <a:off x="3980184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Timer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11" name="Schwenken">
            <a:extLst>
              <a:ext uri="{FF2B5EF4-FFF2-40B4-BE49-F238E27FC236}">
                <a16:creationId xmlns:a16="http://schemas.microsoft.com/office/drawing/2014/main" id="{7618BA4E-6A5C-D1B7-1376-D075FC82B3E3}"/>
              </a:ext>
            </a:extLst>
          </p:cNvPr>
          <p:cNvSpPr/>
          <p:nvPr/>
        </p:nvSpPr>
        <p:spPr>
          <a:xfrm>
            <a:off x="1068294" y="195486"/>
            <a:ext cx="449138" cy="449138"/>
          </a:xfrm>
          <a:prstGeom prst="ellipse">
            <a:avLst/>
          </a:prstGeom>
          <a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4EC7189-12AF-EB53-E5B0-C6ED86AE08D5}"/>
              </a:ext>
            </a:extLst>
          </p:cNvPr>
          <p:cNvSpPr/>
          <p:nvPr/>
        </p:nvSpPr>
        <p:spPr>
          <a:xfrm>
            <a:off x="1034111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Mold</a:t>
            </a:r>
            <a:r>
              <a:rPr lang="de-DE" sz="800" b="1" dirty="0">
                <a:solidFill>
                  <a:schemeClr val="tx1"/>
                </a:solidFill>
              </a:rPr>
              <a:t> check</a:t>
            </a:r>
          </a:p>
        </p:txBody>
      </p:sp>
      <p:sp>
        <p:nvSpPr>
          <p:cNvPr id="13" name="KK">
            <a:extLst>
              <a:ext uri="{FF2B5EF4-FFF2-40B4-BE49-F238E27FC236}">
                <a16:creationId xmlns:a16="http://schemas.microsoft.com/office/drawing/2014/main" id="{C665F11A-3EAC-E086-E3FA-FD57A315785F}"/>
              </a:ext>
            </a:extLst>
          </p:cNvPr>
          <p:cNvSpPr/>
          <p:nvPr/>
        </p:nvSpPr>
        <p:spPr>
          <a:xfrm>
            <a:off x="1619672" y="195486"/>
            <a:ext cx="449138" cy="449138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C07F02-4875-E4DA-299F-24251CF01747}"/>
              </a:ext>
            </a:extLst>
          </p:cNvPr>
          <p:cNvSpPr/>
          <p:nvPr/>
        </p:nvSpPr>
        <p:spPr>
          <a:xfrm>
            <a:off x="1521752" y="684302"/>
            <a:ext cx="6480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Continue heating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Sensor break</a:t>
            </a:r>
          </a:p>
        </p:txBody>
      </p:sp>
      <p:sp>
        <p:nvSpPr>
          <p:cNvPr id="19" name="USB">
            <a:extLst>
              <a:ext uri="{FF2B5EF4-FFF2-40B4-BE49-F238E27FC236}">
                <a16:creationId xmlns:a16="http://schemas.microsoft.com/office/drawing/2014/main" id="{3E4F036E-6511-07BF-311C-7731242B03A8}"/>
              </a:ext>
            </a:extLst>
          </p:cNvPr>
          <p:cNvSpPr/>
          <p:nvPr/>
        </p:nvSpPr>
        <p:spPr>
          <a:xfrm>
            <a:off x="2819634" y="195486"/>
            <a:ext cx="449138" cy="449138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ABF87D1-539B-9B65-872C-D3F98A6D716D}"/>
              </a:ext>
            </a:extLst>
          </p:cNvPr>
          <p:cNvSpPr/>
          <p:nvPr/>
        </p:nvSpPr>
        <p:spPr>
          <a:xfrm>
            <a:off x="2719600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Chart recorder</a:t>
            </a:r>
          </a:p>
        </p:txBody>
      </p:sp>
      <p:sp>
        <p:nvSpPr>
          <p:cNvPr id="29" name="Service">
            <a:extLst>
              <a:ext uri="{FF2B5EF4-FFF2-40B4-BE49-F238E27FC236}">
                <a16:creationId xmlns:a16="http://schemas.microsoft.com/office/drawing/2014/main" id="{0453EB9E-9A43-4E3A-4101-0F2C4D50A51B}"/>
              </a:ext>
            </a:extLst>
          </p:cNvPr>
          <p:cNvSpPr/>
          <p:nvPr/>
        </p:nvSpPr>
        <p:spPr>
          <a:xfrm>
            <a:off x="3419615" y="195486"/>
            <a:ext cx="449138" cy="44913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6419" t="-11290" r="-19499" b="-2462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7F47CB86-ABD9-6FCB-DB92-432E02D48284}"/>
              </a:ext>
            </a:extLst>
          </p:cNvPr>
          <p:cNvSpPr/>
          <p:nvPr/>
        </p:nvSpPr>
        <p:spPr>
          <a:xfrm>
            <a:off x="3393960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User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levels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34" name="KK">
            <a:extLst>
              <a:ext uri="{FF2B5EF4-FFF2-40B4-BE49-F238E27FC236}">
                <a16:creationId xmlns:a16="http://schemas.microsoft.com/office/drawing/2014/main" id="{35047F4D-FE1C-64C7-EA0F-AAE650234BA2}"/>
              </a:ext>
            </a:extLst>
          </p:cNvPr>
          <p:cNvSpPr/>
          <p:nvPr/>
        </p:nvSpPr>
        <p:spPr>
          <a:xfrm>
            <a:off x="2219653" y="195486"/>
            <a:ext cx="449138" cy="449138"/>
          </a:xfrm>
          <a:prstGeom prst="ellipse">
            <a:avLst/>
          </a:prstGeom>
          <a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A8E3BBC-D6AA-7B9F-8E65-CACF9FED4388}"/>
              </a:ext>
            </a:extLst>
          </p:cNvPr>
          <p:cNvSpPr/>
          <p:nvPr/>
        </p:nvSpPr>
        <p:spPr>
          <a:xfrm>
            <a:off x="2158776" y="699542"/>
            <a:ext cx="576064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Leakage</a:t>
            </a:r>
            <a:endParaRPr lang="de-DE" sz="800" b="1" dirty="0">
              <a:solidFill>
                <a:schemeClr val="tx1"/>
              </a:solidFill>
            </a:endParaRP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detection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36" name="LED">
            <a:extLst>
              <a:ext uri="{FF2B5EF4-FFF2-40B4-BE49-F238E27FC236}">
                <a16:creationId xmlns:a16="http://schemas.microsoft.com/office/drawing/2014/main" id="{01EDD668-9D22-A964-3945-04FE8E6172F6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228351D0-A2C0-6477-DD11-6E08ECE78531}"/>
              </a:ext>
            </a:extLst>
          </p:cNvPr>
          <p:cNvSpPr/>
          <p:nvPr/>
        </p:nvSpPr>
        <p:spPr>
          <a:xfrm>
            <a:off x="395537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Recipe-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management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38" name="Gruppe 5">
            <a:extLst>
              <a:ext uri="{FF2B5EF4-FFF2-40B4-BE49-F238E27FC236}">
                <a16:creationId xmlns:a16="http://schemas.microsoft.com/office/drawing/2014/main" id="{77493BB8-E6F8-30F2-CED4-8A2FAC592C16}"/>
              </a:ext>
            </a:extLst>
          </p:cNvPr>
          <p:cNvSpPr/>
          <p:nvPr/>
        </p:nvSpPr>
        <p:spPr>
          <a:xfrm>
            <a:off x="4619577" y="195486"/>
            <a:ext cx="449138" cy="449138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891C14BE-97D3-6E65-A680-039CA9F146F2}"/>
              </a:ext>
            </a:extLst>
          </p:cNvPr>
          <p:cNvSpPr/>
          <p:nvPr/>
        </p:nvSpPr>
        <p:spPr>
          <a:xfrm>
            <a:off x="4597776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Auto </a:t>
            </a:r>
            <a:r>
              <a:rPr lang="de-DE" sz="800" b="1" dirty="0" err="1">
                <a:solidFill>
                  <a:schemeClr val="tx1"/>
                </a:solidFill>
              </a:rPr>
              <a:t>standby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40" name="Gruppe 5">
            <a:extLst>
              <a:ext uri="{FF2B5EF4-FFF2-40B4-BE49-F238E27FC236}">
                <a16:creationId xmlns:a16="http://schemas.microsoft.com/office/drawing/2014/main" id="{EBE52509-72EB-FB82-E48D-6C2B269481CB}"/>
              </a:ext>
            </a:extLst>
          </p:cNvPr>
          <p:cNvSpPr/>
          <p:nvPr/>
        </p:nvSpPr>
        <p:spPr>
          <a:xfrm>
            <a:off x="5219560" y="195486"/>
            <a:ext cx="449138" cy="449138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77A89E53-6E9A-4EAB-EA97-90768644B5C6}"/>
              </a:ext>
            </a:extLst>
          </p:cNvPr>
          <p:cNvSpPr/>
          <p:nvPr/>
        </p:nvSpPr>
        <p:spPr>
          <a:xfrm>
            <a:off x="5106024" y="699542"/>
            <a:ext cx="687134" cy="200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Sequential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heating</a:t>
            </a:r>
            <a:endParaRPr lang="de-DE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77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F2E56B-C71A-9CDB-DDAD-3DDCF3310655}"/>
              </a:ext>
            </a:extLst>
          </p:cNvPr>
          <p:cNvSpPr/>
          <p:nvPr/>
        </p:nvSpPr>
        <p:spPr>
          <a:xfrm>
            <a:off x="467544" y="1707654"/>
            <a:ext cx="3240361" cy="17644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Thermodynamic analysis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Detect anomalies during heating</a:t>
            </a:r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D00170B1-20E8-923B-0D60-08C0EBF936FA}"/>
              </a:ext>
            </a:extLst>
          </p:cNvPr>
          <p:cNvGrpSpPr/>
          <p:nvPr/>
        </p:nvGrpSpPr>
        <p:grpSpPr>
          <a:xfrm>
            <a:off x="4932040" y="2794630"/>
            <a:ext cx="308570" cy="308570"/>
            <a:chOff x="4211960" y="411510"/>
            <a:chExt cx="308570" cy="308570"/>
          </a:xfrm>
        </p:grpSpPr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11EF74FD-D7F8-041D-63EA-3D1F8163EE26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A804A409-A776-5C13-D9FD-54BF7C99E087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!!Bild1">
            <a:extLst>
              <a:ext uri="{FF2B5EF4-FFF2-40B4-BE49-F238E27FC236}">
                <a16:creationId xmlns:a16="http://schemas.microsoft.com/office/drawing/2014/main" id="{CAC2ED22-C0E7-BCF6-A4B1-9C0150577D62}"/>
              </a:ext>
            </a:extLst>
          </p:cNvPr>
          <p:cNvGrpSpPr/>
          <p:nvPr/>
        </p:nvGrpSpPr>
        <p:grpSpPr>
          <a:xfrm>
            <a:off x="4572000" y="843558"/>
            <a:ext cx="4109503" cy="3677595"/>
            <a:chOff x="4572000" y="843558"/>
            <a:chExt cx="4109503" cy="3677595"/>
          </a:xfrm>
        </p:grpSpPr>
        <p:pic>
          <p:nvPicPr>
            <p:cNvPr id="42" name="Bildplatzhalter 45">
              <a:extLst>
                <a:ext uri="{FF2B5EF4-FFF2-40B4-BE49-F238E27FC236}">
                  <a16:creationId xmlns:a16="http://schemas.microsoft.com/office/drawing/2014/main" id="{531E4302-50A1-0EE3-9182-A5C67072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4" r="524"/>
            <a:stretch/>
          </p:blipFill>
          <p:spPr>
            <a:xfrm>
              <a:off x="4572000" y="843558"/>
              <a:ext cx="2831783" cy="171704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43" name="!!Bild2">
              <a:extLst>
                <a:ext uri="{FF2B5EF4-FFF2-40B4-BE49-F238E27FC236}">
                  <a16:creationId xmlns:a16="http://schemas.microsoft.com/office/drawing/2014/main" id="{57B58FEF-D8E3-CC67-1A4C-30F80200B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6273" r="-5188"/>
            <a:stretch/>
          </p:blipFill>
          <p:spPr>
            <a:xfrm>
              <a:off x="5849720" y="1995686"/>
              <a:ext cx="2831783" cy="252546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>
              <a:outerShdw blurRad="165100" dist="101600" dir="2700000" algn="tl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</p:pic>
      </p:grpSp>
      <p:sp>
        <p:nvSpPr>
          <p:cNvPr id="46" name="Textfeld 45">
            <a:extLst>
              <a:ext uri="{FF2B5EF4-FFF2-40B4-BE49-F238E27FC236}">
                <a16:creationId xmlns:a16="http://schemas.microsoft.com/office/drawing/2014/main" id="{09E7A74F-EB07-D8C8-5E53-9EE6DB2A657C}"/>
              </a:ext>
            </a:extLst>
          </p:cNvPr>
          <p:cNvSpPr txBox="1"/>
          <p:nvPr/>
        </p:nvSpPr>
        <p:spPr>
          <a:xfrm>
            <a:off x="7526500" y="1395333"/>
            <a:ext cx="1380555" cy="517112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24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 dirty="0">
                <a:solidFill>
                  <a:schemeClr val="bg1"/>
                </a:solidFill>
              </a:rPr>
              <a:t>Analysis result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5D852417-BED7-9536-1627-9E513111F8AD}"/>
              </a:ext>
            </a:extLst>
          </p:cNvPr>
          <p:cNvSpPr txBox="1"/>
          <p:nvPr/>
        </p:nvSpPr>
        <p:spPr>
          <a:xfrm>
            <a:off x="4329515" y="3404072"/>
            <a:ext cx="1380555" cy="517112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2400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1400" dirty="0">
                <a:solidFill>
                  <a:schemeClr val="bg1"/>
                </a:solidFill>
              </a:rPr>
              <a:t>Comparison of two analyses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99AD4630-48F5-0A46-BE55-9B170F24ACC2}"/>
              </a:ext>
            </a:extLst>
          </p:cNvPr>
          <p:cNvSpPr/>
          <p:nvPr/>
        </p:nvSpPr>
        <p:spPr>
          <a:xfrm flipV="1">
            <a:off x="2372472" y="4083918"/>
            <a:ext cx="5079847" cy="150872"/>
          </a:xfrm>
          <a:custGeom>
            <a:avLst/>
            <a:gdLst>
              <a:gd name="connsiteX0" fmla="*/ 0 w 1810512"/>
              <a:gd name="connsiteY0" fmla="*/ 0 h 359664"/>
              <a:gd name="connsiteX1" fmla="*/ 1450848 w 1810512"/>
              <a:gd name="connsiteY1" fmla="*/ 0 h 359664"/>
              <a:gd name="connsiteX2" fmla="*/ 1810512 w 1810512"/>
              <a:gd name="connsiteY2" fmla="*/ 359664 h 359664"/>
              <a:gd name="connsiteX0" fmla="*/ 0 w 2412492"/>
              <a:gd name="connsiteY0" fmla="*/ 15240 h 359664"/>
              <a:gd name="connsiteX1" fmla="*/ 2052828 w 2412492"/>
              <a:gd name="connsiteY1" fmla="*/ 0 h 359664"/>
              <a:gd name="connsiteX2" fmla="*/ 2412492 w 2412492"/>
              <a:gd name="connsiteY2" fmla="*/ 359664 h 359664"/>
              <a:gd name="connsiteX0" fmla="*/ 0 w 5008372"/>
              <a:gd name="connsiteY0" fmla="*/ 15240 h 359664"/>
              <a:gd name="connsiteX1" fmla="*/ 4648708 w 5008372"/>
              <a:gd name="connsiteY1" fmla="*/ 0 h 359664"/>
              <a:gd name="connsiteX2" fmla="*/ 5008372 w 5008372"/>
              <a:gd name="connsiteY2" fmla="*/ 359664 h 359664"/>
              <a:gd name="connsiteX0" fmla="*/ 0 w 4886452"/>
              <a:gd name="connsiteY0" fmla="*/ 15240 h 232773"/>
              <a:gd name="connsiteX1" fmla="*/ 4648708 w 4886452"/>
              <a:gd name="connsiteY1" fmla="*/ 0 h 232773"/>
              <a:gd name="connsiteX2" fmla="*/ 4886452 w 4886452"/>
              <a:gd name="connsiteY2" fmla="*/ 232773 h 232773"/>
              <a:gd name="connsiteX0" fmla="*/ 0 w 8207563"/>
              <a:gd name="connsiteY0" fmla="*/ 3581 h 232773"/>
              <a:gd name="connsiteX1" fmla="*/ 7969819 w 8207563"/>
              <a:gd name="connsiteY1" fmla="*/ 0 h 232773"/>
              <a:gd name="connsiteX2" fmla="*/ 8207563 w 8207563"/>
              <a:gd name="connsiteY2" fmla="*/ 232773 h 23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7563" h="232773">
                <a:moveTo>
                  <a:pt x="0" y="3581"/>
                </a:moveTo>
                <a:lnTo>
                  <a:pt x="7969819" y="0"/>
                </a:lnTo>
                <a:lnTo>
                  <a:pt x="8207563" y="232773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54FB921-DFAD-F6A6-37D6-8C2581F11076}"/>
              </a:ext>
            </a:extLst>
          </p:cNvPr>
          <p:cNvGrpSpPr/>
          <p:nvPr/>
        </p:nvGrpSpPr>
        <p:grpSpPr>
          <a:xfrm>
            <a:off x="7380312" y="3802742"/>
            <a:ext cx="308570" cy="308570"/>
            <a:chOff x="4211960" y="411510"/>
            <a:chExt cx="308570" cy="30857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ABD50A5A-A068-32FF-9FEE-4078E031AF24}"/>
                </a:ext>
              </a:extLst>
            </p:cNvPr>
            <p:cNvSpPr/>
            <p:nvPr/>
          </p:nvSpPr>
          <p:spPr>
            <a:xfrm>
              <a:off x="4211960" y="411510"/>
              <a:ext cx="308570" cy="30857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D7175C8-D86A-8617-BB50-0AFEEEAD3E32}"/>
                </a:ext>
              </a:extLst>
            </p:cNvPr>
            <p:cNvSpPr/>
            <p:nvPr/>
          </p:nvSpPr>
          <p:spPr>
            <a:xfrm>
              <a:off x="4222245" y="421795"/>
              <a:ext cx="288000" cy="288000"/>
            </a:xfrm>
            <a:prstGeom prst="ellips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E3E67EE1-BEF2-FEF8-0DD0-7ADDBD02A0DF}"/>
              </a:ext>
            </a:extLst>
          </p:cNvPr>
          <p:cNvSpPr txBox="1"/>
          <p:nvPr/>
        </p:nvSpPr>
        <p:spPr>
          <a:xfrm>
            <a:off x="1187624" y="357986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Yellow = Heating behavior of the mold has changed</a:t>
            </a:r>
          </a:p>
        </p:txBody>
      </p:sp>
      <p:sp>
        <p:nvSpPr>
          <p:cNvPr id="10" name="Gruppe 5">
            <a:extLst>
              <a:ext uri="{FF2B5EF4-FFF2-40B4-BE49-F238E27FC236}">
                <a16:creationId xmlns:a16="http://schemas.microsoft.com/office/drawing/2014/main" id="{D2C424B4-407B-3FA9-6B17-D09BCC196986}"/>
              </a:ext>
            </a:extLst>
          </p:cNvPr>
          <p:cNvSpPr/>
          <p:nvPr/>
        </p:nvSpPr>
        <p:spPr>
          <a:xfrm>
            <a:off x="4019596" y="195486"/>
            <a:ext cx="449138" cy="446499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845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5A817B3-0605-F0BA-A3E8-F6131187FD7C}"/>
              </a:ext>
            </a:extLst>
          </p:cNvPr>
          <p:cNvSpPr/>
          <p:nvPr/>
        </p:nvSpPr>
        <p:spPr>
          <a:xfrm>
            <a:off x="3980184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Timer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12" name="Schwenken">
            <a:extLst>
              <a:ext uri="{FF2B5EF4-FFF2-40B4-BE49-F238E27FC236}">
                <a16:creationId xmlns:a16="http://schemas.microsoft.com/office/drawing/2014/main" id="{A9D58D4D-65A1-E8EF-C664-CE5A50CAC32A}"/>
              </a:ext>
            </a:extLst>
          </p:cNvPr>
          <p:cNvSpPr/>
          <p:nvPr/>
        </p:nvSpPr>
        <p:spPr>
          <a:xfrm>
            <a:off x="1068294" y="195486"/>
            <a:ext cx="449138" cy="449138"/>
          </a:xfrm>
          <a:prstGeom prst="ellipse">
            <a:avLst/>
          </a:prstGeom>
          <a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DC81BF1-88A1-F7EB-7427-BB858406C173}"/>
              </a:ext>
            </a:extLst>
          </p:cNvPr>
          <p:cNvSpPr/>
          <p:nvPr/>
        </p:nvSpPr>
        <p:spPr>
          <a:xfrm>
            <a:off x="1034111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Mold</a:t>
            </a:r>
            <a:r>
              <a:rPr lang="de-DE" sz="800" b="1" dirty="0">
                <a:solidFill>
                  <a:schemeClr val="tx1"/>
                </a:solidFill>
              </a:rPr>
              <a:t> check</a:t>
            </a:r>
          </a:p>
        </p:txBody>
      </p:sp>
      <p:sp>
        <p:nvSpPr>
          <p:cNvPr id="14" name="KK">
            <a:extLst>
              <a:ext uri="{FF2B5EF4-FFF2-40B4-BE49-F238E27FC236}">
                <a16:creationId xmlns:a16="http://schemas.microsoft.com/office/drawing/2014/main" id="{689E1621-45F5-4D22-982E-DFA68D880B00}"/>
              </a:ext>
            </a:extLst>
          </p:cNvPr>
          <p:cNvSpPr/>
          <p:nvPr/>
        </p:nvSpPr>
        <p:spPr>
          <a:xfrm>
            <a:off x="1619672" y="195486"/>
            <a:ext cx="449138" cy="449138"/>
          </a:xfrm>
          <a:prstGeom prst="ellipse">
            <a:avLst/>
          </a:prstGeom>
          <a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3FF0DD5-7B37-1B56-98A2-D617D3AE9A68}"/>
              </a:ext>
            </a:extLst>
          </p:cNvPr>
          <p:cNvSpPr/>
          <p:nvPr/>
        </p:nvSpPr>
        <p:spPr>
          <a:xfrm>
            <a:off x="1521752" y="684302"/>
            <a:ext cx="6480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Continue heating</a:t>
            </a:r>
          </a:p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Sensor break</a:t>
            </a:r>
          </a:p>
        </p:txBody>
      </p:sp>
      <p:sp>
        <p:nvSpPr>
          <p:cNvPr id="16" name="USB">
            <a:extLst>
              <a:ext uri="{FF2B5EF4-FFF2-40B4-BE49-F238E27FC236}">
                <a16:creationId xmlns:a16="http://schemas.microsoft.com/office/drawing/2014/main" id="{B284F1F5-8D98-49EE-CBB0-04074AEC0223}"/>
              </a:ext>
            </a:extLst>
          </p:cNvPr>
          <p:cNvSpPr/>
          <p:nvPr/>
        </p:nvSpPr>
        <p:spPr>
          <a:xfrm>
            <a:off x="2819634" y="195486"/>
            <a:ext cx="449138" cy="44913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E9157FF-1634-7F60-8955-9CFA29C4C370}"/>
              </a:ext>
            </a:extLst>
          </p:cNvPr>
          <p:cNvSpPr/>
          <p:nvPr/>
        </p:nvSpPr>
        <p:spPr>
          <a:xfrm>
            <a:off x="2719600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Chart recorder</a:t>
            </a:r>
          </a:p>
        </p:txBody>
      </p:sp>
      <p:sp>
        <p:nvSpPr>
          <p:cNvPr id="20" name="Service">
            <a:extLst>
              <a:ext uri="{FF2B5EF4-FFF2-40B4-BE49-F238E27FC236}">
                <a16:creationId xmlns:a16="http://schemas.microsoft.com/office/drawing/2014/main" id="{0C61B746-45C7-F564-BCD4-0A5D55B68827}"/>
              </a:ext>
            </a:extLst>
          </p:cNvPr>
          <p:cNvSpPr/>
          <p:nvPr/>
        </p:nvSpPr>
        <p:spPr>
          <a:xfrm>
            <a:off x="3419615" y="195486"/>
            <a:ext cx="449138" cy="44913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6419" t="-11290" r="-19499" b="-2462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3FD123C-B53B-0BDD-ACA1-834EE26F444F}"/>
              </a:ext>
            </a:extLst>
          </p:cNvPr>
          <p:cNvSpPr/>
          <p:nvPr/>
        </p:nvSpPr>
        <p:spPr>
          <a:xfrm>
            <a:off x="3393960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User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levels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24" name="KK">
            <a:extLst>
              <a:ext uri="{FF2B5EF4-FFF2-40B4-BE49-F238E27FC236}">
                <a16:creationId xmlns:a16="http://schemas.microsoft.com/office/drawing/2014/main" id="{A750F732-7F3E-6112-FBA1-EAE23CC917B4}"/>
              </a:ext>
            </a:extLst>
          </p:cNvPr>
          <p:cNvSpPr/>
          <p:nvPr/>
        </p:nvSpPr>
        <p:spPr>
          <a:xfrm>
            <a:off x="5795624" y="195486"/>
            <a:ext cx="449138" cy="449138"/>
          </a:xfrm>
          <a:prstGeom prst="ellipse">
            <a:avLst/>
          </a:prstGeom>
          <a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BCB48ED-D014-6B7E-BF79-2743FD23F394}"/>
              </a:ext>
            </a:extLst>
          </p:cNvPr>
          <p:cNvSpPr/>
          <p:nvPr/>
        </p:nvSpPr>
        <p:spPr>
          <a:xfrm>
            <a:off x="5770224" y="699542"/>
            <a:ext cx="576064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Thermodyn</a:t>
            </a:r>
            <a:r>
              <a:rPr lang="de-DE" sz="800" b="1" dirty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analysis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26" name="KK">
            <a:extLst>
              <a:ext uri="{FF2B5EF4-FFF2-40B4-BE49-F238E27FC236}">
                <a16:creationId xmlns:a16="http://schemas.microsoft.com/office/drawing/2014/main" id="{FA7A62D6-CF87-E379-F5F4-76B5D6A3EBE8}"/>
              </a:ext>
            </a:extLst>
          </p:cNvPr>
          <p:cNvSpPr/>
          <p:nvPr/>
        </p:nvSpPr>
        <p:spPr>
          <a:xfrm>
            <a:off x="2219653" y="195486"/>
            <a:ext cx="449138" cy="449138"/>
          </a:xfrm>
          <a:prstGeom prst="ellipse">
            <a:avLst/>
          </a:prstGeom>
          <a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BEEF391-9401-8DE5-0C30-321D8DCE153C}"/>
              </a:ext>
            </a:extLst>
          </p:cNvPr>
          <p:cNvSpPr/>
          <p:nvPr/>
        </p:nvSpPr>
        <p:spPr>
          <a:xfrm>
            <a:off x="2158776" y="699542"/>
            <a:ext cx="576064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Leakage</a:t>
            </a:r>
            <a:endParaRPr lang="de-DE" sz="800" b="1" dirty="0">
              <a:solidFill>
                <a:schemeClr val="tx1"/>
              </a:solidFill>
            </a:endParaRP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detection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28" name="LED">
            <a:extLst>
              <a:ext uri="{FF2B5EF4-FFF2-40B4-BE49-F238E27FC236}">
                <a16:creationId xmlns:a16="http://schemas.microsoft.com/office/drawing/2014/main" id="{928F0A5B-D0D8-139B-1D09-2175D3A1B00D}"/>
              </a:ext>
            </a:extLst>
          </p:cNvPr>
          <p:cNvSpPr/>
          <p:nvPr/>
        </p:nvSpPr>
        <p:spPr>
          <a:xfrm>
            <a:off x="468313" y="195486"/>
            <a:ext cx="449138" cy="449138"/>
          </a:xfrm>
          <a:prstGeom prst="ellipse">
            <a:avLst/>
          </a:prstGeom>
          <a:blipFill>
            <a:blip r:embed="rId1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550D0B8-56F6-2932-F500-03D033D18133}"/>
              </a:ext>
            </a:extLst>
          </p:cNvPr>
          <p:cNvSpPr/>
          <p:nvPr/>
        </p:nvSpPr>
        <p:spPr>
          <a:xfrm>
            <a:off x="395537" y="699542"/>
            <a:ext cx="648072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Recipe-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management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30" name="Gruppe 5">
            <a:extLst>
              <a:ext uri="{FF2B5EF4-FFF2-40B4-BE49-F238E27FC236}">
                <a16:creationId xmlns:a16="http://schemas.microsoft.com/office/drawing/2014/main" id="{522D0DAA-C735-339B-663C-E26129F6A5B8}"/>
              </a:ext>
            </a:extLst>
          </p:cNvPr>
          <p:cNvSpPr/>
          <p:nvPr/>
        </p:nvSpPr>
        <p:spPr>
          <a:xfrm>
            <a:off x="4619577" y="195486"/>
            <a:ext cx="449138" cy="449138"/>
          </a:xfrm>
          <a:prstGeom prst="ellipse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FA9BB562-2210-BC34-2C44-15CDD11E4A66}"/>
              </a:ext>
            </a:extLst>
          </p:cNvPr>
          <p:cNvSpPr/>
          <p:nvPr/>
        </p:nvSpPr>
        <p:spPr>
          <a:xfrm>
            <a:off x="4597776" y="699542"/>
            <a:ext cx="504056" cy="18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Auto </a:t>
            </a:r>
            <a:r>
              <a:rPr lang="de-DE" sz="800" b="1" dirty="0" err="1">
                <a:solidFill>
                  <a:schemeClr val="tx1"/>
                </a:solidFill>
              </a:rPr>
              <a:t>standby</a:t>
            </a:r>
            <a:endParaRPr lang="de-DE" sz="800" b="1" dirty="0">
              <a:solidFill>
                <a:schemeClr val="tx1"/>
              </a:solidFill>
            </a:endParaRPr>
          </a:p>
        </p:txBody>
      </p:sp>
      <p:sp>
        <p:nvSpPr>
          <p:cNvPr id="32" name="Gruppe 5">
            <a:extLst>
              <a:ext uri="{FF2B5EF4-FFF2-40B4-BE49-F238E27FC236}">
                <a16:creationId xmlns:a16="http://schemas.microsoft.com/office/drawing/2014/main" id="{C078411F-F02B-0F66-800A-ADEC7979C16B}"/>
              </a:ext>
            </a:extLst>
          </p:cNvPr>
          <p:cNvSpPr/>
          <p:nvPr/>
        </p:nvSpPr>
        <p:spPr>
          <a:xfrm>
            <a:off x="5219560" y="195486"/>
            <a:ext cx="449138" cy="449138"/>
          </a:xfrm>
          <a:prstGeom prst="ellipse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1C0773B-B8E1-AFE5-26F7-E13BD7C46235}"/>
              </a:ext>
            </a:extLst>
          </p:cNvPr>
          <p:cNvSpPr/>
          <p:nvPr/>
        </p:nvSpPr>
        <p:spPr>
          <a:xfrm>
            <a:off x="5106024" y="699542"/>
            <a:ext cx="687134" cy="200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lnSpc>
                <a:spcPts val="800"/>
              </a:lnSpc>
            </a:pPr>
            <a:r>
              <a:rPr lang="de-DE" sz="800" b="1" dirty="0">
                <a:solidFill>
                  <a:schemeClr val="tx1"/>
                </a:solidFill>
              </a:rPr>
              <a:t>Sequential</a:t>
            </a:r>
          </a:p>
          <a:p>
            <a:pPr algn="ctr">
              <a:lnSpc>
                <a:spcPts val="800"/>
              </a:lnSpc>
            </a:pPr>
            <a:r>
              <a:rPr lang="de-DE" sz="800" b="1" dirty="0" err="1">
                <a:solidFill>
                  <a:schemeClr val="tx1"/>
                </a:solidFill>
              </a:rPr>
              <a:t>heating</a:t>
            </a:r>
            <a:endParaRPr lang="de-DE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68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Bild">
            <a:extLst>
              <a:ext uri="{FF2B5EF4-FFF2-40B4-BE49-F238E27FC236}">
                <a16:creationId xmlns:a16="http://schemas.microsoft.com/office/drawing/2014/main" id="{A5F8D9A7-66EE-6716-0FAF-EA8CA3A3D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275606"/>
            <a:ext cx="4536504" cy="26684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8D9AADF-9552-67EE-BF50-53EC4B478DE2}"/>
              </a:ext>
            </a:extLst>
          </p:cNvPr>
          <p:cNvSpPr/>
          <p:nvPr/>
        </p:nvSpPr>
        <p:spPr>
          <a:xfrm>
            <a:off x="971600" y="1996964"/>
            <a:ext cx="3014701" cy="9140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New benchmark in ease of use</a:t>
            </a:r>
          </a:p>
          <a:p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Operation without instructions and without training</a:t>
            </a:r>
          </a:p>
          <a:p>
            <a:endParaRPr lang="de-DE" sz="2400" dirty="0">
              <a:solidFill>
                <a:schemeClr val="bg1">
                  <a:lumMod val="50000"/>
                </a:schemeClr>
              </a:solidFill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!!Text2">
            <a:extLst>
              <a:ext uri="{FF2B5EF4-FFF2-40B4-BE49-F238E27FC236}">
                <a16:creationId xmlns:a16="http://schemas.microsoft.com/office/drawing/2014/main" id="{7EBF36BA-DD21-8558-BF91-52147890B983}"/>
              </a:ext>
            </a:extLst>
          </p:cNvPr>
          <p:cNvSpPr/>
          <p:nvPr/>
        </p:nvSpPr>
        <p:spPr>
          <a:xfrm>
            <a:off x="971600" y="843558"/>
            <a:ext cx="3222073" cy="7565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High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quality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design</a:t>
            </a:r>
          </a:p>
          <a:p>
            <a:pPr>
              <a:lnSpc>
                <a:spcPct val="120000"/>
              </a:lnSpc>
            </a:pPr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Durable and reliable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F141AD3-2E1E-187C-D16F-507A67248C86}"/>
              </a:ext>
            </a:extLst>
          </p:cNvPr>
          <p:cNvSpPr/>
          <p:nvPr/>
        </p:nvSpPr>
        <p:spPr>
          <a:xfrm>
            <a:off x="961966" y="3234800"/>
            <a:ext cx="2304256" cy="10796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r>
              <a:rPr lang="de-DE" sz="2400" b="1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Comprehensive functionality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Everything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you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need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inside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!!Text1">
            <a:extLst>
              <a:ext uri="{FF2B5EF4-FFF2-40B4-BE49-F238E27FC236}">
                <a16:creationId xmlns:a16="http://schemas.microsoft.com/office/drawing/2014/main" id="{8B8406C6-25C9-321B-5546-337FD84638AE}"/>
              </a:ext>
            </a:extLst>
          </p:cNvPr>
          <p:cNvSpPr txBox="1"/>
          <p:nvPr/>
        </p:nvSpPr>
        <p:spPr>
          <a:xfrm>
            <a:off x="230647" y="520182"/>
            <a:ext cx="84830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9000" b="1" dirty="0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rPr>
              <a:t>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BA31CB-1523-2518-C341-F76B4909D27D}"/>
              </a:ext>
            </a:extLst>
          </p:cNvPr>
          <p:cNvSpPr txBox="1"/>
          <p:nvPr/>
        </p:nvSpPr>
        <p:spPr>
          <a:xfrm>
            <a:off x="219267" y="1788942"/>
            <a:ext cx="84830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9000" b="1" dirty="0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rPr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0763D8-E91D-DA2A-6970-6E899B5C511B}"/>
              </a:ext>
            </a:extLst>
          </p:cNvPr>
          <p:cNvSpPr txBox="1"/>
          <p:nvPr/>
        </p:nvSpPr>
        <p:spPr>
          <a:xfrm>
            <a:off x="230647" y="3005336"/>
            <a:ext cx="848309" cy="14773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9000" b="1" dirty="0">
                <a:latin typeface="Avenir Next LT Pro Light" panose="020B0304020202020204" pitchFamily="34" charset="0"/>
                <a:cs typeface="Leelawadee" panose="020B0502040204020203" pitchFamily="34" charset="-34"/>
              </a:rPr>
              <a:t>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0269064-8A72-346C-0365-C27EE735E1C6}"/>
              </a:ext>
            </a:extLst>
          </p:cNvPr>
          <p:cNvSpPr txBox="1"/>
          <p:nvPr/>
        </p:nvSpPr>
        <p:spPr>
          <a:xfrm>
            <a:off x="5076056" y="3795886"/>
            <a:ext cx="360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cap="all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100" b="1" dirty="0">
                <a:solidFill>
                  <a:schemeClr val="tx1"/>
                </a:solidFill>
              </a:rPr>
              <a:t>The </a:t>
            </a:r>
            <a:r>
              <a:rPr lang="en-US" sz="1100" b="1" dirty="0" err="1">
                <a:solidFill>
                  <a:schemeClr val="tx1"/>
                </a:solidFill>
              </a:rPr>
              <a:t>controllers </a:t>
            </a:r>
            <a:r>
              <a:rPr lang="en-US" sz="1100" b="1" dirty="0">
                <a:solidFill>
                  <a:schemeClr val="tx1"/>
                </a:solidFill>
              </a:rPr>
              <a:t>that </a:t>
            </a:r>
            <a:r>
              <a:rPr lang="en-US" sz="1100" b="1" dirty="0" err="1">
                <a:solidFill>
                  <a:schemeClr val="tx1"/>
                </a:solidFill>
              </a:rPr>
              <a:t>leave nothing to </a:t>
            </a:r>
            <a:r>
              <a:rPr lang="en-US" sz="1100" b="1" dirty="0">
                <a:solidFill>
                  <a:schemeClr val="tx1"/>
                </a:solidFill>
              </a:rPr>
              <a:t>be </a:t>
            </a:r>
            <a:r>
              <a:rPr lang="en-US" sz="1100" b="1" dirty="0" err="1">
                <a:solidFill>
                  <a:schemeClr val="tx1"/>
                </a:solidFill>
              </a:rPr>
              <a:t>desired.</a:t>
            </a:r>
          </a:p>
        </p:txBody>
      </p:sp>
    </p:spTree>
    <p:extLst>
      <p:ext uri="{BB962C8B-B14F-4D97-AF65-F5344CB8AC3E}">
        <p14:creationId xmlns:p14="http://schemas.microsoft.com/office/powerpoint/2010/main" val="1059369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0D09E48-B3E3-C697-9164-1BCB3CA9DBA2}"/>
              </a:ext>
            </a:extLst>
          </p:cNvPr>
          <p:cNvSpPr txBox="1">
            <a:spLocks/>
          </p:cNvSpPr>
          <p:nvPr/>
        </p:nvSpPr>
        <p:spPr>
          <a:xfrm>
            <a:off x="-907514" y="5035912"/>
            <a:ext cx="3740150" cy="13922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2A9D8F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65BA233-AD79-F8A7-3B6F-F11D08BFCC42}"/>
              </a:ext>
            </a:extLst>
          </p:cNvPr>
          <p:cNvSpPr/>
          <p:nvPr/>
        </p:nvSpPr>
        <p:spPr>
          <a:xfrm>
            <a:off x="754457" y="4371950"/>
            <a:ext cx="1440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4164A8-343F-C4C4-9A2C-34C9381245C1}"/>
              </a:ext>
            </a:extLst>
          </p:cNvPr>
          <p:cNvSpPr txBox="1"/>
          <p:nvPr/>
        </p:nvSpPr>
        <p:spPr>
          <a:xfrm>
            <a:off x="5076056" y="852575"/>
            <a:ext cx="2891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cap="all" dirty="0"/>
              <a:t>Summary</a:t>
            </a:r>
          </a:p>
        </p:txBody>
      </p:sp>
      <p:sp>
        <p:nvSpPr>
          <p:cNvPr id="2" name="!!Text2">
            <a:extLst>
              <a:ext uri="{FF2B5EF4-FFF2-40B4-BE49-F238E27FC236}">
                <a16:creationId xmlns:a16="http://schemas.microsoft.com/office/drawing/2014/main" id="{F136C83C-E5BA-ED79-0F2C-E06E0F67A880}"/>
              </a:ext>
            </a:extLst>
          </p:cNvPr>
          <p:cNvSpPr/>
          <p:nvPr/>
        </p:nvSpPr>
        <p:spPr>
          <a:xfrm>
            <a:off x="323528" y="2302882"/>
            <a:ext cx="3528392" cy="17810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de-DE" sz="320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Comprehensive functionality</a:t>
            </a:r>
          </a:p>
          <a:p>
            <a:pPr algn="ctr">
              <a:lnSpc>
                <a:spcPct val="120000"/>
              </a:lnSpc>
            </a:pPr>
            <a:r>
              <a:rPr lang="de-DE" sz="1600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Everything you need inside.</a:t>
            </a:r>
          </a:p>
        </p:txBody>
      </p:sp>
      <p:sp>
        <p:nvSpPr>
          <p:cNvPr id="3" name="!!Text1">
            <a:extLst>
              <a:ext uri="{FF2B5EF4-FFF2-40B4-BE49-F238E27FC236}">
                <a16:creationId xmlns:a16="http://schemas.microsoft.com/office/drawing/2014/main" id="{FEC8BC9E-73B4-04C1-5071-E30B9D8937D6}"/>
              </a:ext>
            </a:extLst>
          </p:cNvPr>
          <p:cNvSpPr txBox="1"/>
          <p:nvPr/>
        </p:nvSpPr>
        <p:spPr>
          <a:xfrm>
            <a:off x="1331640" y="355759"/>
            <a:ext cx="12009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800" b="1" dirty="0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rPr>
              <a:t>3</a:t>
            </a:r>
          </a:p>
        </p:txBody>
      </p:sp>
      <p:sp>
        <p:nvSpPr>
          <p:cNvPr id="5" name="Gruppe 5">
            <a:extLst>
              <a:ext uri="{FF2B5EF4-FFF2-40B4-BE49-F238E27FC236}">
                <a16:creationId xmlns:a16="http://schemas.microsoft.com/office/drawing/2014/main" id="{6CB7AB58-348B-1B1F-6A40-141F3AF94D0A}"/>
              </a:ext>
            </a:extLst>
          </p:cNvPr>
          <p:cNvSpPr>
            <a:spLocks noChangeAspect="1"/>
          </p:cNvSpPr>
          <p:nvPr/>
        </p:nvSpPr>
        <p:spPr>
          <a:xfrm>
            <a:off x="6298276" y="3075806"/>
            <a:ext cx="651834" cy="6480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845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24C005-F39A-FC30-AC8E-AB4FC3A5298D}"/>
              </a:ext>
            </a:extLst>
          </p:cNvPr>
          <p:cNvSpPr/>
          <p:nvPr/>
        </p:nvSpPr>
        <p:spPr>
          <a:xfrm>
            <a:off x="6159738" y="3795886"/>
            <a:ext cx="9035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switch</a:t>
            </a:r>
          </a:p>
        </p:txBody>
      </p:sp>
      <p:sp>
        <p:nvSpPr>
          <p:cNvPr id="54" name="Schwenken">
            <a:extLst>
              <a:ext uri="{FF2B5EF4-FFF2-40B4-BE49-F238E27FC236}">
                <a16:creationId xmlns:a16="http://schemas.microsoft.com/office/drawing/2014/main" id="{98F8987E-602F-F057-8FEA-3A7DC6DC3819}"/>
              </a:ext>
            </a:extLst>
          </p:cNvPr>
          <p:cNvSpPr>
            <a:spLocks noChangeAspect="1"/>
          </p:cNvSpPr>
          <p:nvPr/>
        </p:nvSpPr>
        <p:spPr>
          <a:xfrm>
            <a:off x="6344614" y="1635646"/>
            <a:ext cx="648000" cy="6480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CA1DB6C4-DBAD-C03B-1F7E-7D38FDF19EBC}"/>
              </a:ext>
            </a:extLst>
          </p:cNvPr>
          <p:cNvSpPr/>
          <p:nvPr/>
        </p:nvSpPr>
        <p:spPr>
          <a:xfrm>
            <a:off x="6098301" y="2355726"/>
            <a:ext cx="10422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Mold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56" name="KK">
            <a:extLst>
              <a:ext uri="{FF2B5EF4-FFF2-40B4-BE49-F238E27FC236}">
                <a16:creationId xmlns:a16="http://schemas.microsoft.com/office/drawing/2014/main" id="{9D6D08B3-DB0C-F5B5-78D0-CA69300BE945}"/>
              </a:ext>
            </a:extLst>
          </p:cNvPr>
          <p:cNvSpPr>
            <a:spLocks noChangeAspect="1"/>
          </p:cNvSpPr>
          <p:nvPr/>
        </p:nvSpPr>
        <p:spPr>
          <a:xfrm>
            <a:off x="7198387" y="1635646"/>
            <a:ext cx="648000" cy="648000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9EFA4DBB-CC0E-CF1F-FB17-CE2F5AC8C2F3}"/>
              </a:ext>
            </a:extLst>
          </p:cNvPr>
          <p:cNvSpPr/>
          <p:nvPr/>
        </p:nvSpPr>
        <p:spPr>
          <a:xfrm>
            <a:off x="6804248" y="2355726"/>
            <a:ext cx="1418238" cy="519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spc="-50" dirty="0" err="1">
                <a:solidFill>
                  <a:schemeClr val="tx1"/>
                </a:solidFill>
              </a:rPr>
              <a:t>Cont</a:t>
            </a:r>
            <a:r>
              <a:rPr lang="de-DE" sz="1400" spc="-50" dirty="0">
                <a:solidFill>
                  <a:schemeClr val="tx1"/>
                </a:solidFill>
              </a:rPr>
              <a:t>. heating</a:t>
            </a:r>
          </a:p>
          <a:p>
            <a:pPr algn="ctr"/>
            <a:r>
              <a:rPr lang="de-DE" sz="1400" spc="-50" dirty="0">
                <a:solidFill>
                  <a:schemeClr val="tx1"/>
                </a:solidFill>
              </a:rPr>
              <a:t>Sensor break</a:t>
            </a:r>
          </a:p>
        </p:txBody>
      </p:sp>
      <p:sp>
        <p:nvSpPr>
          <p:cNvPr id="58" name="USB">
            <a:extLst>
              <a:ext uri="{FF2B5EF4-FFF2-40B4-BE49-F238E27FC236}">
                <a16:creationId xmlns:a16="http://schemas.microsoft.com/office/drawing/2014/main" id="{8E0ABC04-1158-0E1C-500A-13A99927B258}"/>
              </a:ext>
            </a:extLst>
          </p:cNvPr>
          <p:cNvSpPr>
            <a:spLocks noChangeAspect="1"/>
          </p:cNvSpPr>
          <p:nvPr/>
        </p:nvSpPr>
        <p:spPr>
          <a:xfrm>
            <a:off x="4499992" y="3075806"/>
            <a:ext cx="648000" cy="648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ABBD645-71E9-228F-B4C6-652F9BAEFAC5}"/>
              </a:ext>
            </a:extLst>
          </p:cNvPr>
          <p:cNvSpPr/>
          <p:nvPr/>
        </p:nvSpPr>
        <p:spPr>
          <a:xfrm>
            <a:off x="4355976" y="3795886"/>
            <a:ext cx="9361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 recorder</a:t>
            </a:r>
          </a:p>
        </p:txBody>
      </p:sp>
      <p:sp>
        <p:nvSpPr>
          <p:cNvPr id="63" name="Service">
            <a:extLst>
              <a:ext uri="{FF2B5EF4-FFF2-40B4-BE49-F238E27FC236}">
                <a16:creationId xmlns:a16="http://schemas.microsoft.com/office/drawing/2014/main" id="{ACB089B0-08CD-3E54-A6EA-3AF8F5D73017}"/>
              </a:ext>
            </a:extLst>
          </p:cNvPr>
          <p:cNvSpPr>
            <a:spLocks noChangeAspect="1"/>
          </p:cNvSpPr>
          <p:nvPr/>
        </p:nvSpPr>
        <p:spPr>
          <a:xfrm>
            <a:off x="5399134" y="3075806"/>
            <a:ext cx="648000" cy="64800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6419" t="-11290" r="-19499" b="-24628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E5E1966B-9F4D-0E37-14D7-A5290DE62C8E}"/>
              </a:ext>
            </a:extLst>
          </p:cNvPr>
          <p:cNvSpPr/>
          <p:nvPr/>
        </p:nvSpPr>
        <p:spPr>
          <a:xfrm>
            <a:off x="5265111" y="3795886"/>
            <a:ext cx="92582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User-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planes</a:t>
            </a:r>
          </a:p>
        </p:txBody>
      </p:sp>
      <p:sp>
        <p:nvSpPr>
          <p:cNvPr id="65" name="KK">
            <a:extLst>
              <a:ext uri="{FF2B5EF4-FFF2-40B4-BE49-F238E27FC236}">
                <a16:creationId xmlns:a16="http://schemas.microsoft.com/office/drawing/2014/main" id="{EF5B5B52-0D99-AE0F-15AA-D88F42F53DC8}"/>
              </a:ext>
            </a:extLst>
          </p:cNvPr>
          <p:cNvSpPr>
            <a:spLocks noChangeAspect="1"/>
          </p:cNvSpPr>
          <p:nvPr/>
        </p:nvSpPr>
        <p:spPr>
          <a:xfrm>
            <a:off x="5436096" y="1635646"/>
            <a:ext cx="648000" cy="648000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KK">
            <a:extLst>
              <a:ext uri="{FF2B5EF4-FFF2-40B4-BE49-F238E27FC236}">
                <a16:creationId xmlns:a16="http://schemas.microsoft.com/office/drawing/2014/main" id="{EB406397-1F61-7A26-6B80-CAEE8F4FEF4D}"/>
              </a:ext>
            </a:extLst>
          </p:cNvPr>
          <p:cNvSpPr>
            <a:spLocks noChangeAspect="1"/>
          </p:cNvSpPr>
          <p:nvPr/>
        </p:nvSpPr>
        <p:spPr>
          <a:xfrm>
            <a:off x="8100392" y="1635646"/>
            <a:ext cx="648000" cy="648000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A699E19A-B50E-F367-2CD0-FBC9A8BFB782}"/>
              </a:ext>
            </a:extLst>
          </p:cNvPr>
          <p:cNvSpPr/>
          <p:nvPr/>
        </p:nvSpPr>
        <p:spPr>
          <a:xfrm>
            <a:off x="7884368" y="2355726"/>
            <a:ext cx="11521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spc="-50" dirty="0">
                <a:solidFill>
                  <a:schemeClr val="tx1"/>
                </a:solidFill>
              </a:rPr>
              <a:t>Leakage-</a:t>
            </a:r>
          </a:p>
          <a:p>
            <a:pPr algn="ctr"/>
            <a:r>
              <a:rPr lang="de-DE" sz="1400" spc="-50" dirty="0" err="1">
                <a:solidFill>
                  <a:schemeClr val="tx1"/>
                </a:solidFill>
              </a:rPr>
              <a:t>detection</a:t>
            </a:r>
            <a:endParaRPr lang="de-DE" sz="1400" spc="-50" dirty="0">
              <a:solidFill>
                <a:schemeClr val="tx1"/>
              </a:solidFill>
            </a:endParaRPr>
          </a:p>
        </p:txBody>
      </p:sp>
      <p:sp>
        <p:nvSpPr>
          <p:cNvPr id="69" name="LED">
            <a:extLst>
              <a:ext uri="{FF2B5EF4-FFF2-40B4-BE49-F238E27FC236}">
                <a16:creationId xmlns:a16="http://schemas.microsoft.com/office/drawing/2014/main" id="{2D73790B-00BB-4D00-B083-B968AE61E8C3}"/>
              </a:ext>
            </a:extLst>
          </p:cNvPr>
          <p:cNvSpPr>
            <a:spLocks noChangeAspect="1"/>
          </p:cNvSpPr>
          <p:nvPr/>
        </p:nvSpPr>
        <p:spPr>
          <a:xfrm>
            <a:off x="4492372" y="1635646"/>
            <a:ext cx="648000" cy="648000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0840B302-B124-D569-CD33-96E332836F4F}"/>
              </a:ext>
            </a:extLst>
          </p:cNvPr>
          <p:cNvSpPr/>
          <p:nvPr/>
        </p:nvSpPr>
        <p:spPr>
          <a:xfrm>
            <a:off x="4283968" y="2355726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Recipe-</a:t>
            </a:r>
          </a:p>
          <a:p>
            <a:pPr algn="ctr"/>
            <a:r>
              <a:rPr lang="de-DE" sz="1400" dirty="0" err="1">
                <a:solidFill>
                  <a:schemeClr val="tx1"/>
                </a:solidFill>
              </a:rPr>
              <a:t>management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71" name="Gruppe 5">
            <a:extLst>
              <a:ext uri="{FF2B5EF4-FFF2-40B4-BE49-F238E27FC236}">
                <a16:creationId xmlns:a16="http://schemas.microsoft.com/office/drawing/2014/main" id="{D4C86384-B013-C3A5-71B9-F742A9AB2F53}"/>
              </a:ext>
            </a:extLst>
          </p:cNvPr>
          <p:cNvSpPr>
            <a:spLocks noChangeAspect="1"/>
          </p:cNvSpPr>
          <p:nvPr/>
        </p:nvSpPr>
        <p:spPr>
          <a:xfrm>
            <a:off x="7201252" y="3075806"/>
            <a:ext cx="648000" cy="648000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98E73EC2-A0EB-0093-0751-654D02AED6FB}"/>
              </a:ext>
            </a:extLst>
          </p:cNvPr>
          <p:cNvSpPr/>
          <p:nvPr/>
        </p:nvSpPr>
        <p:spPr>
          <a:xfrm>
            <a:off x="7062052" y="3795886"/>
            <a:ext cx="9339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Standby</a:t>
            </a:r>
          </a:p>
        </p:txBody>
      </p:sp>
      <p:sp>
        <p:nvSpPr>
          <p:cNvPr id="73" name="Gruppe 5">
            <a:extLst>
              <a:ext uri="{FF2B5EF4-FFF2-40B4-BE49-F238E27FC236}">
                <a16:creationId xmlns:a16="http://schemas.microsoft.com/office/drawing/2014/main" id="{759BEBDB-DCD7-69DB-5185-8324833C4DD2}"/>
              </a:ext>
            </a:extLst>
          </p:cNvPr>
          <p:cNvSpPr>
            <a:spLocks noChangeAspect="1"/>
          </p:cNvSpPr>
          <p:nvPr/>
        </p:nvSpPr>
        <p:spPr>
          <a:xfrm>
            <a:off x="8100392" y="3075806"/>
            <a:ext cx="648000" cy="648000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276F3E1F-FCE9-6F38-4A75-A848AA685DAA}"/>
              </a:ext>
            </a:extLst>
          </p:cNvPr>
          <p:cNvSpPr/>
          <p:nvPr/>
        </p:nvSpPr>
        <p:spPr>
          <a:xfrm>
            <a:off x="7812360" y="3795886"/>
            <a:ext cx="12898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</a:t>
            </a:r>
          </a:p>
          <a:p>
            <a:pPr algn="ctr"/>
            <a:r>
              <a:rPr lang="de-DE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Heating</a:t>
            </a:r>
            <a:endParaRPr lang="de-DE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3F7AAA12-13C4-B02F-DFFD-F374C0F9F28A}"/>
              </a:ext>
            </a:extLst>
          </p:cNvPr>
          <p:cNvSpPr txBox="1"/>
          <p:nvPr/>
        </p:nvSpPr>
        <p:spPr>
          <a:xfrm>
            <a:off x="7668344" y="4587974"/>
            <a:ext cx="1186543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>
            <a:defPPr>
              <a:defRPr lang="de-DE"/>
            </a:defPPr>
            <a:lvl1pPr algn="ctr">
              <a:defRPr sz="1400">
                <a:latin typeface="Bahnschrif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and more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3467729-3573-3E2D-81B0-6D05792A5854}"/>
              </a:ext>
            </a:extLst>
          </p:cNvPr>
          <p:cNvSpPr/>
          <p:nvPr/>
        </p:nvSpPr>
        <p:spPr>
          <a:xfrm>
            <a:off x="5220072" y="2355726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t"/>
          <a:lstStyle/>
          <a:p>
            <a:pPr algn="ctr"/>
            <a:r>
              <a:rPr lang="de-DE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Thermodyn</a:t>
            </a:r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852170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Bild">
            <a:extLst>
              <a:ext uri="{FF2B5EF4-FFF2-40B4-BE49-F238E27FC236}">
                <a16:creationId xmlns:a16="http://schemas.microsoft.com/office/drawing/2014/main" id="{A5F8D9A7-66EE-6716-0FAF-EA8CA3A3D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275606"/>
            <a:ext cx="4536504" cy="26684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65100" dist="1016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0" name="!!Text2">
            <a:extLst>
              <a:ext uri="{FF2B5EF4-FFF2-40B4-BE49-F238E27FC236}">
                <a16:creationId xmlns:a16="http://schemas.microsoft.com/office/drawing/2014/main" id="{261E316B-D114-9B43-4050-DCD4565B7C64}"/>
              </a:ext>
            </a:extLst>
          </p:cNvPr>
          <p:cNvSpPr/>
          <p:nvPr/>
        </p:nvSpPr>
        <p:spPr>
          <a:xfrm>
            <a:off x="179512" y="2302882"/>
            <a:ext cx="3960440" cy="12769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320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High </a:t>
            </a:r>
            <a:r>
              <a:rPr lang="de-DE" sz="3200" dirty="0" err="1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quality</a:t>
            </a:r>
            <a:r>
              <a:rPr lang="de-DE" sz="3200" dirty="0">
                <a:solidFill>
                  <a:schemeClr val="tx1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design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dirty="0">
                <a:latin typeface="Calibri"/>
                <a:ea typeface="Open Sans Semibold" panose="020B0706030804020204" pitchFamily="34" charset="0"/>
                <a:cs typeface="Open Sans Semibold" panose="020B0706030804020204" pitchFamily="34" charset="0"/>
              </a:rPr>
              <a:t>Durable and reliable</a:t>
            </a:r>
          </a:p>
        </p:txBody>
      </p:sp>
      <p:sp>
        <p:nvSpPr>
          <p:cNvPr id="16" name="!!Text1">
            <a:extLst>
              <a:ext uri="{FF2B5EF4-FFF2-40B4-BE49-F238E27FC236}">
                <a16:creationId xmlns:a16="http://schemas.microsoft.com/office/drawing/2014/main" id="{FB4FFE01-C201-E203-B6AE-C78D8CA6C7A0}"/>
              </a:ext>
            </a:extLst>
          </p:cNvPr>
          <p:cNvSpPr txBox="1"/>
          <p:nvPr/>
        </p:nvSpPr>
        <p:spPr>
          <a:xfrm>
            <a:off x="1331640" y="355759"/>
            <a:ext cx="12009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800" b="1" dirty="0">
                <a:solidFill>
                  <a:schemeClr val="bg2">
                    <a:lumMod val="75000"/>
                  </a:schemeClr>
                </a:solidFill>
                <a:latin typeface="Avenir Next LT Pro Light" panose="020B0304020202020204" pitchFamily="34" charset="0"/>
                <a:cs typeface="Leelawadee" panose="020B0502040204020203" pitchFamily="34" charset="-34"/>
              </a:rPr>
              <a:t>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9B17E02-DD69-38B4-44FC-FEF93ECD786D}"/>
              </a:ext>
            </a:extLst>
          </p:cNvPr>
          <p:cNvSpPr txBox="1"/>
          <p:nvPr/>
        </p:nvSpPr>
        <p:spPr>
          <a:xfrm>
            <a:off x="5076056" y="3795886"/>
            <a:ext cx="3600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cap="all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1100" b="1" dirty="0">
                <a:solidFill>
                  <a:schemeClr val="tx1"/>
                </a:solidFill>
              </a:rPr>
              <a:t>The </a:t>
            </a:r>
            <a:r>
              <a:rPr lang="en-US" sz="1100" b="1" dirty="0" err="1">
                <a:solidFill>
                  <a:schemeClr val="tx1"/>
                </a:solidFill>
              </a:rPr>
              <a:t>controllers </a:t>
            </a:r>
            <a:r>
              <a:rPr lang="en-US" sz="1100" b="1" dirty="0">
                <a:solidFill>
                  <a:schemeClr val="tx1"/>
                </a:solidFill>
              </a:rPr>
              <a:t>that </a:t>
            </a:r>
            <a:r>
              <a:rPr lang="en-US" sz="1100" b="1" dirty="0" err="1">
                <a:solidFill>
                  <a:schemeClr val="tx1"/>
                </a:solidFill>
              </a:rPr>
              <a:t>leave nothing to </a:t>
            </a:r>
            <a:r>
              <a:rPr lang="en-US" sz="1100" b="1" dirty="0">
                <a:solidFill>
                  <a:schemeClr val="tx1"/>
                </a:solidFill>
              </a:rPr>
              <a:t>be </a:t>
            </a:r>
            <a:r>
              <a:rPr lang="en-US" sz="1100" b="1" dirty="0" err="1">
                <a:solidFill>
                  <a:schemeClr val="tx1"/>
                </a:solidFill>
              </a:rPr>
              <a:t>desired.</a:t>
            </a:r>
          </a:p>
        </p:txBody>
      </p:sp>
    </p:spTree>
    <p:extLst>
      <p:ext uri="{BB962C8B-B14F-4D97-AF65-F5344CB8AC3E}">
        <p14:creationId xmlns:p14="http://schemas.microsoft.com/office/powerpoint/2010/main" val="2651162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Zoombild">
            <a:extLst>
              <a:ext uri="{FF2B5EF4-FFF2-40B4-BE49-F238E27FC236}">
                <a16:creationId xmlns:a16="http://schemas.microsoft.com/office/drawing/2014/main" id="{F6F7E40F-D9F7-A425-4CA2-8A9F09335F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1275606"/>
            <a:ext cx="1080000" cy="108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</a:ln>
          <a:effectLst>
            <a:innerShdw blurRad="63500">
              <a:prstClr val="black"/>
            </a:innerShdw>
          </a:effec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08A6FDB-315D-A3E2-934B-9A7570DF0227}"/>
              </a:ext>
            </a:extLst>
          </p:cNvPr>
          <p:cNvSpPr/>
          <p:nvPr/>
        </p:nvSpPr>
        <p:spPr>
          <a:xfrm>
            <a:off x="477179" y="1156759"/>
            <a:ext cx="3590765" cy="18999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LED stripe</a:t>
            </a:r>
          </a:p>
          <a:p>
            <a:pPr marL="0" indent="0">
              <a:buNone/>
            </a:pPr>
            <a:r>
              <a:rPr lang="en-US" sz="24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Operating status visible 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from </a:t>
            </a:r>
            <a:r>
              <a:rPr lang="en-US" sz="240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a distance</a:t>
            </a:r>
            <a:endParaRPr lang="en-US" sz="2400" dirty="0">
              <a:solidFill>
                <a:sysClr val="windowText" lastClr="000000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20" name="Bildplatzhalter 8">
            <a:extLst>
              <a:ext uri="{FF2B5EF4-FFF2-40B4-BE49-F238E27FC236}">
                <a16:creationId xmlns:a16="http://schemas.microsoft.com/office/drawing/2014/main" id="{06EEEACF-449D-B4BF-17E6-C1965EE77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36" y="3267591"/>
            <a:ext cx="432000" cy="432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</p:pic>
      <p:pic>
        <p:nvPicPr>
          <p:cNvPr id="21" name="Bildplatzhalter 8">
            <a:extLst>
              <a:ext uri="{FF2B5EF4-FFF2-40B4-BE49-F238E27FC236}">
                <a16:creationId xmlns:a16="http://schemas.microsoft.com/office/drawing/2014/main" id="{E281536C-B7D7-397A-FA5E-2ED5D39812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36" y="3781533"/>
            <a:ext cx="432000" cy="432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</p:pic>
      <p:pic>
        <p:nvPicPr>
          <p:cNvPr id="22" name="Bildplatzhalter 8">
            <a:extLst>
              <a:ext uri="{FF2B5EF4-FFF2-40B4-BE49-F238E27FC236}">
                <a16:creationId xmlns:a16="http://schemas.microsoft.com/office/drawing/2014/main" id="{470B84D3-537D-F838-1C6F-86D07FB808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36" y="2752871"/>
            <a:ext cx="432000" cy="432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</a:ln>
          <a:effectLst/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FE192DFC-EA8F-2F76-3072-334C95146CFA}"/>
              </a:ext>
            </a:extLst>
          </p:cNvPr>
          <p:cNvSpPr txBox="1"/>
          <p:nvPr/>
        </p:nvSpPr>
        <p:spPr>
          <a:xfrm>
            <a:off x="1210987" y="2782795"/>
            <a:ext cx="1284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Normal operation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FFBFE99-EF73-DA8C-6551-12ABCF7FE810}"/>
              </a:ext>
            </a:extLst>
          </p:cNvPr>
          <p:cNvSpPr txBox="1"/>
          <p:nvPr/>
        </p:nvSpPr>
        <p:spPr>
          <a:xfrm>
            <a:off x="1188340" y="3333787"/>
            <a:ext cx="2177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Non-critical deviations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F8D808D-B7A7-B217-F74F-F5582CFA1048}"/>
              </a:ext>
            </a:extLst>
          </p:cNvPr>
          <p:cNvSpPr txBox="1"/>
          <p:nvPr/>
        </p:nvSpPr>
        <p:spPr>
          <a:xfrm>
            <a:off x="1188340" y="3838137"/>
            <a:ext cx="247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Critical deviations = alarms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ED76958E-2774-B4F1-0C67-3A7E9754E9BB}"/>
              </a:ext>
            </a:extLst>
          </p:cNvPr>
          <p:cNvSpPr/>
          <p:nvPr/>
        </p:nvSpPr>
        <p:spPr>
          <a:xfrm>
            <a:off x="3360404" y="2321050"/>
            <a:ext cx="2363724" cy="394716"/>
          </a:xfrm>
          <a:custGeom>
            <a:avLst/>
            <a:gdLst>
              <a:gd name="connsiteX0" fmla="*/ 0 w 1668780"/>
              <a:gd name="connsiteY0" fmla="*/ 441960 h 441960"/>
              <a:gd name="connsiteX1" fmla="*/ 1051560 w 1668780"/>
              <a:gd name="connsiteY1" fmla="*/ 441960 h 441960"/>
              <a:gd name="connsiteX2" fmla="*/ 1280160 w 1668780"/>
              <a:gd name="connsiteY2" fmla="*/ 441960 h 441960"/>
              <a:gd name="connsiteX3" fmla="*/ 1668780 w 1668780"/>
              <a:gd name="connsiteY3" fmla="*/ 53340 h 441960"/>
              <a:gd name="connsiteX4" fmla="*/ 1668780 w 1668780"/>
              <a:gd name="connsiteY4" fmla="*/ 0 h 441960"/>
              <a:gd name="connsiteX0" fmla="*/ 0 w 1668780"/>
              <a:gd name="connsiteY0" fmla="*/ 388620 h 388620"/>
              <a:gd name="connsiteX1" fmla="*/ 1051560 w 1668780"/>
              <a:gd name="connsiteY1" fmla="*/ 388620 h 388620"/>
              <a:gd name="connsiteX2" fmla="*/ 1280160 w 1668780"/>
              <a:gd name="connsiteY2" fmla="*/ 388620 h 388620"/>
              <a:gd name="connsiteX3" fmla="*/ 1668780 w 1668780"/>
              <a:gd name="connsiteY3" fmla="*/ 0 h 388620"/>
              <a:gd name="connsiteX0" fmla="*/ 0 w 2363724"/>
              <a:gd name="connsiteY0" fmla="*/ 394716 h 394716"/>
              <a:gd name="connsiteX1" fmla="*/ 1746504 w 2363724"/>
              <a:gd name="connsiteY1" fmla="*/ 388620 h 394716"/>
              <a:gd name="connsiteX2" fmla="*/ 1975104 w 2363724"/>
              <a:gd name="connsiteY2" fmla="*/ 388620 h 394716"/>
              <a:gd name="connsiteX3" fmla="*/ 2363724 w 2363724"/>
              <a:gd name="connsiteY3" fmla="*/ 0 h 39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3724" h="394716">
                <a:moveTo>
                  <a:pt x="0" y="394716"/>
                </a:moveTo>
                <a:lnTo>
                  <a:pt x="1746504" y="388620"/>
                </a:lnTo>
                <a:lnTo>
                  <a:pt x="1975104" y="388620"/>
                </a:lnTo>
                <a:lnTo>
                  <a:pt x="2363724" y="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960401E-F0AF-D66B-5392-EB2F03ABA198}"/>
              </a:ext>
            </a:extLst>
          </p:cNvPr>
          <p:cNvGrpSpPr/>
          <p:nvPr/>
        </p:nvGrpSpPr>
        <p:grpSpPr>
          <a:xfrm>
            <a:off x="467544" y="195486"/>
            <a:ext cx="449907" cy="576064"/>
            <a:chOff x="467544" y="195486"/>
            <a:chExt cx="449907" cy="576064"/>
          </a:xfrm>
        </p:grpSpPr>
        <p:sp>
          <p:nvSpPr>
            <p:cNvPr id="5" name="!!LED">
              <a:extLst>
                <a:ext uri="{FF2B5EF4-FFF2-40B4-BE49-F238E27FC236}">
                  <a16:creationId xmlns:a16="http://schemas.microsoft.com/office/drawing/2014/main" id="{952F082E-2987-FE28-5CD3-82DBC41BB7E8}"/>
                </a:ext>
              </a:extLst>
            </p:cNvPr>
            <p:cNvSpPr/>
            <p:nvPr/>
          </p:nvSpPr>
          <p:spPr>
            <a:xfrm>
              <a:off x="468313" y="195486"/>
              <a:ext cx="449138" cy="449138"/>
            </a:xfrm>
            <a:prstGeom prst="ellipse">
              <a:avLst/>
            </a:prstGeom>
            <a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ECB1F55-98D2-B444-BB40-54F23784AEAE}"/>
                </a:ext>
              </a:extLst>
            </p:cNvPr>
            <p:cNvSpPr/>
            <p:nvPr/>
          </p:nvSpPr>
          <p:spPr>
            <a:xfrm>
              <a:off x="467544" y="659894"/>
              <a:ext cx="449907" cy="1116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LED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strip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370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!!Schwenk">
            <a:extLst>
              <a:ext uri="{FF2B5EF4-FFF2-40B4-BE49-F238E27FC236}">
                <a16:creationId xmlns:a16="http://schemas.microsoft.com/office/drawing/2014/main" id="{E922EE50-496A-A20A-D5D3-151A01C630B2}"/>
              </a:ext>
            </a:extLst>
          </p:cNvPr>
          <p:cNvGrpSpPr/>
          <p:nvPr/>
        </p:nvGrpSpPr>
        <p:grpSpPr>
          <a:xfrm>
            <a:off x="467544" y="1851670"/>
            <a:ext cx="3384375" cy="1899955"/>
            <a:chOff x="251520" y="505656"/>
            <a:chExt cx="3384375" cy="1899955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4ACDB607-C083-9CCA-9EA3-E247CADF78B1}"/>
                </a:ext>
              </a:extLst>
            </p:cNvPr>
            <p:cNvSpPr/>
            <p:nvPr/>
          </p:nvSpPr>
          <p:spPr>
            <a:xfrm>
              <a:off x="362326" y="505656"/>
              <a:ext cx="3273569" cy="189995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t"/>
            <a:lstStyle/>
            <a:p>
              <a:pPr marL="0" indent="0">
                <a:spcAft>
                  <a:spcPts val="1200"/>
                </a:spcAft>
                <a:buNone/>
              </a:pPr>
              <a:r>
                <a:rPr lang="en-US" sz="2400" b="1" dirty="0" err="1">
                  <a:solidFill>
                    <a:schemeClr val="accent6"/>
                  </a:solidFill>
                  <a:latin typeface="Calibri" panose="020F0502020204030204" pitchFamily="34" charset="0"/>
                  <a:ea typeface="Nirmala UI" panose="020B0502040204020203" pitchFamily="34" charset="0"/>
                  <a:cs typeface="Calibri" panose="020F0502020204030204" pitchFamily="34" charset="0"/>
                </a:rPr>
                <a:t>Tiltable </a:t>
              </a:r>
              <a:r>
                <a:rPr lang="en-US" sz="2400" b="1" dirty="0">
                  <a:solidFill>
                    <a:schemeClr val="accent6"/>
                  </a:solidFill>
                  <a:latin typeface="Calibri" panose="020F0502020204030204" pitchFamily="34" charset="0"/>
                  <a:ea typeface="Nirmala UI" panose="020B0502040204020203" pitchFamily="34" charset="0"/>
                  <a:cs typeface="Calibri" panose="020F0502020204030204" pitchFamily="34" charset="0"/>
                </a:rPr>
                <a:t>display</a:t>
              </a:r>
            </a:p>
            <a:p>
              <a:pPr marL="0" indent="0">
                <a:buNone/>
              </a:pPr>
              <a:r>
                <a:rPr lang="de-DE" sz="200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Nirmala UI" panose="020B0502040204020203" pitchFamily="34" charset="0"/>
                  <a:cs typeface="Calibri" panose="020F0502020204030204" pitchFamily="34" charset="0"/>
                </a:rPr>
                <a:t>Very easy to read from any angle</a:t>
              </a:r>
            </a:p>
          </p:txBody>
        </p:sp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8E85DA17-9EED-858B-14D0-7C6421DB0F78}"/>
                </a:ext>
              </a:extLst>
            </p:cNvPr>
            <p:cNvCxnSpPr>
              <a:cxnSpLocks/>
            </p:cNvCxnSpPr>
            <p:nvPr/>
          </p:nvCxnSpPr>
          <p:spPr>
            <a:xfrm>
              <a:off x="251520" y="527779"/>
              <a:ext cx="0" cy="1272616"/>
            </a:xfrm>
            <a:prstGeom prst="line">
              <a:avLst/>
            </a:prstGeom>
            <a:ln>
              <a:noFill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!!Zoombild">
            <a:extLst>
              <a:ext uri="{FF2B5EF4-FFF2-40B4-BE49-F238E27FC236}">
                <a16:creationId xmlns:a16="http://schemas.microsoft.com/office/drawing/2014/main" id="{ADC0DE5E-6500-A0FB-85B5-02CB467697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584" y="2655310"/>
            <a:ext cx="1080000" cy="108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</a:ln>
          <a:effectLst>
            <a:innerShdw blurRad="63500">
              <a:prstClr val="black"/>
            </a:innerShdw>
          </a:effectLst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CB26C7FC-A67F-A038-BFE8-5B20E00117C1}"/>
              </a:ext>
            </a:extLst>
          </p:cNvPr>
          <p:cNvSpPr/>
          <p:nvPr/>
        </p:nvSpPr>
        <p:spPr>
          <a:xfrm>
            <a:off x="1619672" y="3435846"/>
            <a:ext cx="4223004" cy="400812"/>
          </a:xfrm>
          <a:custGeom>
            <a:avLst/>
            <a:gdLst>
              <a:gd name="connsiteX0" fmla="*/ 0 w 1668780"/>
              <a:gd name="connsiteY0" fmla="*/ 441960 h 441960"/>
              <a:gd name="connsiteX1" fmla="*/ 1051560 w 1668780"/>
              <a:gd name="connsiteY1" fmla="*/ 441960 h 441960"/>
              <a:gd name="connsiteX2" fmla="*/ 1280160 w 1668780"/>
              <a:gd name="connsiteY2" fmla="*/ 441960 h 441960"/>
              <a:gd name="connsiteX3" fmla="*/ 1668780 w 1668780"/>
              <a:gd name="connsiteY3" fmla="*/ 53340 h 441960"/>
              <a:gd name="connsiteX4" fmla="*/ 1668780 w 1668780"/>
              <a:gd name="connsiteY4" fmla="*/ 0 h 441960"/>
              <a:gd name="connsiteX0" fmla="*/ 0 w 1668780"/>
              <a:gd name="connsiteY0" fmla="*/ 388620 h 388620"/>
              <a:gd name="connsiteX1" fmla="*/ 1051560 w 1668780"/>
              <a:gd name="connsiteY1" fmla="*/ 388620 h 388620"/>
              <a:gd name="connsiteX2" fmla="*/ 1280160 w 1668780"/>
              <a:gd name="connsiteY2" fmla="*/ 388620 h 388620"/>
              <a:gd name="connsiteX3" fmla="*/ 1668780 w 1668780"/>
              <a:gd name="connsiteY3" fmla="*/ 0 h 388620"/>
              <a:gd name="connsiteX0" fmla="*/ 0 w 2363724"/>
              <a:gd name="connsiteY0" fmla="*/ 394716 h 394716"/>
              <a:gd name="connsiteX1" fmla="*/ 1746504 w 2363724"/>
              <a:gd name="connsiteY1" fmla="*/ 388620 h 394716"/>
              <a:gd name="connsiteX2" fmla="*/ 1975104 w 2363724"/>
              <a:gd name="connsiteY2" fmla="*/ 388620 h 394716"/>
              <a:gd name="connsiteX3" fmla="*/ 2363724 w 2363724"/>
              <a:gd name="connsiteY3" fmla="*/ 0 h 394716"/>
              <a:gd name="connsiteX0" fmla="*/ 0 w 4223004"/>
              <a:gd name="connsiteY0" fmla="*/ 400812 h 400812"/>
              <a:gd name="connsiteX1" fmla="*/ 3605784 w 4223004"/>
              <a:gd name="connsiteY1" fmla="*/ 388620 h 400812"/>
              <a:gd name="connsiteX2" fmla="*/ 3834384 w 4223004"/>
              <a:gd name="connsiteY2" fmla="*/ 388620 h 400812"/>
              <a:gd name="connsiteX3" fmla="*/ 4223004 w 4223004"/>
              <a:gd name="connsiteY3" fmla="*/ 0 h 40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004" h="400812">
                <a:moveTo>
                  <a:pt x="0" y="400812"/>
                </a:moveTo>
                <a:lnTo>
                  <a:pt x="3605784" y="388620"/>
                </a:lnTo>
                <a:lnTo>
                  <a:pt x="3834384" y="388620"/>
                </a:lnTo>
                <a:lnTo>
                  <a:pt x="4223004" y="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9D26467-48C7-C644-0732-59E99063DECF}"/>
              </a:ext>
            </a:extLst>
          </p:cNvPr>
          <p:cNvGrpSpPr/>
          <p:nvPr/>
        </p:nvGrpSpPr>
        <p:grpSpPr>
          <a:xfrm>
            <a:off x="467544" y="195486"/>
            <a:ext cx="449907" cy="576064"/>
            <a:chOff x="467544" y="195486"/>
            <a:chExt cx="449907" cy="576064"/>
          </a:xfrm>
        </p:grpSpPr>
        <p:sp>
          <p:nvSpPr>
            <p:cNvPr id="7" name="!!LED">
              <a:extLst>
                <a:ext uri="{FF2B5EF4-FFF2-40B4-BE49-F238E27FC236}">
                  <a16:creationId xmlns:a16="http://schemas.microsoft.com/office/drawing/2014/main" id="{6FDC8192-6BDC-C60F-917A-2D33BEE3425B}"/>
                </a:ext>
              </a:extLst>
            </p:cNvPr>
            <p:cNvSpPr/>
            <p:nvPr/>
          </p:nvSpPr>
          <p:spPr>
            <a:xfrm>
              <a:off x="468313" y="195486"/>
              <a:ext cx="449138" cy="449138"/>
            </a:xfrm>
            <a:prstGeom prst="ellipse">
              <a:avLst/>
            </a:prstGeom>
            <a:blipFill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728EAB0-CE21-CE6E-B7E2-602C72C175FC}"/>
                </a:ext>
              </a:extLst>
            </p:cNvPr>
            <p:cNvSpPr/>
            <p:nvPr/>
          </p:nvSpPr>
          <p:spPr>
            <a:xfrm>
              <a:off x="467544" y="659894"/>
              <a:ext cx="449907" cy="1116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LED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strip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387D274-D947-978C-FABF-0B1B2D3A0874}"/>
              </a:ext>
            </a:extLst>
          </p:cNvPr>
          <p:cNvGrpSpPr/>
          <p:nvPr/>
        </p:nvGrpSpPr>
        <p:grpSpPr>
          <a:xfrm>
            <a:off x="971600" y="195486"/>
            <a:ext cx="449907" cy="626276"/>
            <a:chOff x="971600" y="195486"/>
            <a:chExt cx="449907" cy="626276"/>
          </a:xfrm>
        </p:grpSpPr>
        <p:sp>
          <p:nvSpPr>
            <p:cNvPr id="10" name="Gruppe 5">
              <a:extLst>
                <a:ext uri="{FF2B5EF4-FFF2-40B4-BE49-F238E27FC236}">
                  <a16:creationId xmlns:a16="http://schemas.microsoft.com/office/drawing/2014/main" id="{D3E5206D-B7F9-4DA3-4451-B34B3EC4E95C}"/>
                </a:ext>
              </a:extLst>
            </p:cNvPr>
            <p:cNvSpPr/>
            <p:nvPr/>
          </p:nvSpPr>
          <p:spPr>
            <a:xfrm>
              <a:off x="972369" y="195486"/>
              <a:ext cx="449138" cy="449138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52B89C3-1F77-E50D-F0AD-300E866EDD6F}"/>
                </a:ext>
              </a:extLst>
            </p:cNvPr>
            <p:cNvSpPr/>
            <p:nvPr/>
          </p:nvSpPr>
          <p:spPr>
            <a:xfrm>
              <a:off x="971600" y="710106"/>
              <a:ext cx="449907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Tiltable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display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4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CDB607-C083-9CCA-9EA3-E247CADF78B1}"/>
              </a:ext>
            </a:extLst>
          </p:cNvPr>
          <p:cNvSpPr/>
          <p:nvPr/>
        </p:nvSpPr>
        <p:spPr>
          <a:xfrm>
            <a:off x="395308" y="1751915"/>
            <a:ext cx="3727055" cy="18999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err="1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External heat sink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Nirmala UI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Heat dissipation ensures longer service life of the electronics</a:t>
            </a:r>
          </a:p>
        </p:txBody>
      </p:sp>
      <p:pic>
        <p:nvPicPr>
          <p:cNvPr id="8" name="!!Zoombild">
            <a:extLst>
              <a:ext uri="{FF2B5EF4-FFF2-40B4-BE49-F238E27FC236}">
                <a16:creationId xmlns:a16="http://schemas.microsoft.com/office/drawing/2014/main" id="{9F0507F6-B57F-6F10-6619-AAB976BD2C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352" y="1934739"/>
            <a:ext cx="1080000" cy="108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</a:ln>
          <a:effectLst>
            <a:innerShdw blurRad="63500">
              <a:prstClr val="black"/>
            </a:innerShdw>
          </a:effectLst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AE66BCCB-0338-2248-5606-EC33E36E56E6}"/>
              </a:ext>
            </a:extLst>
          </p:cNvPr>
          <p:cNvSpPr/>
          <p:nvPr/>
        </p:nvSpPr>
        <p:spPr>
          <a:xfrm>
            <a:off x="1619672" y="2931790"/>
            <a:ext cx="6311236" cy="792088"/>
          </a:xfrm>
          <a:custGeom>
            <a:avLst/>
            <a:gdLst>
              <a:gd name="connsiteX0" fmla="*/ 0 w 1668780"/>
              <a:gd name="connsiteY0" fmla="*/ 441960 h 441960"/>
              <a:gd name="connsiteX1" fmla="*/ 1051560 w 1668780"/>
              <a:gd name="connsiteY1" fmla="*/ 441960 h 441960"/>
              <a:gd name="connsiteX2" fmla="*/ 1280160 w 1668780"/>
              <a:gd name="connsiteY2" fmla="*/ 441960 h 441960"/>
              <a:gd name="connsiteX3" fmla="*/ 1668780 w 1668780"/>
              <a:gd name="connsiteY3" fmla="*/ 53340 h 441960"/>
              <a:gd name="connsiteX4" fmla="*/ 1668780 w 1668780"/>
              <a:gd name="connsiteY4" fmla="*/ 0 h 441960"/>
              <a:gd name="connsiteX0" fmla="*/ 0 w 1668780"/>
              <a:gd name="connsiteY0" fmla="*/ 388620 h 388620"/>
              <a:gd name="connsiteX1" fmla="*/ 1051560 w 1668780"/>
              <a:gd name="connsiteY1" fmla="*/ 388620 h 388620"/>
              <a:gd name="connsiteX2" fmla="*/ 1280160 w 1668780"/>
              <a:gd name="connsiteY2" fmla="*/ 388620 h 388620"/>
              <a:gd name="connsiteX3" fmla="*/ 1668780 w 1668780"/>
              <a:gd name="connsiteY3" fmla="*/ 0 h 388620"/>
              <a:gd name="connsiteX0" fmla="*/ 0 w 2363724"/>
              <a:gd name="connsiteY0" fmla="*/ 394716 h 394716"/>
              <a:gd name="connsiteX1" fmla="*/ 1746504 w 2363724"/>
              <a:gd name="connsiteY1" fmla="*/ 388620 h 394716"/>
              <a:gd name="connsiteX2" fmla="*/ 1975104 w 2363724"/>
              <a:gd name="connsiteY2" fmla="*/ 388620 h 394716"/>
              <a:gd name="connsiteX3" fmla="*/ 2363724 w 2363724"/>
              <a:gd name="connsiteY3" fmla="*/ 0 h 394716"/>
              <a:gd name="connsiteX0" fmla="*/ 0 w 4223004"/>
              <a:gd name="connsiteY0" fmla="*/ 400812 h 400812"/>
              <a:gd name="connsiteX1" fmla="*/ 3605784 w 4223004"/>
              <a:gd name="connsiteY1" fmla="*/ 388620 h 400812"/>
              <a:gd name="connsiteX2" fmla="*/ 3834384 w 4223004"/>
              <a:gd name="connsiteY2" fmla="*/ 388620 h 400812"/>
              <a:gd name="connsiteX3" fmla="*/ 4223004 w 4223004"/>
              <a:gd name="connsiteY3" fmla="*/ 0 h 40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004" h="400812">
                <a:moveTo>
                  <a:pt x="0" y="400812"/>
                </a:moveTo>
                <a:lnTo>
                  <a:pt x="3605784" y="388620"/>
                </a:lnTo>
                <a:lnTo>
                  <a:pt x="3834384" y="388620"/>
                </a:lnTo>
                <a:lnTo>
                  <a:pt x="4223004" y="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0A87E93-3679-8C70-4F9C-6D9FBB9834BA}"/>
              </a:ext>
            </a:extLst>
          </p:cNvPr>
          <p:cNvGrpSpPr/>
          <p:nvPr/>
        </p:nvGrpSpPr>
        <p:grpSpPr>
          <a:xfrm>
            <a:off x="467544" y="195486"/>
            <a:ext cx="449907" cy="576064"/>
            <a:chOff x="467544" y="195486"/>
            <a:chExt cx="449907" cy="576064"/>
          </a:xfrm>
        </p:grpSpPr>
        <p:sp>
          <p:nvSpPr>
            <p:cNvPr id="4" name="!!LED">
              <a:extLst>
                <a:ext uri="{FF2B5EF4-FFF2-40B4-BE49-F238E27FC236}">
                  <a16:creationId xmlns:a16="http://schemas.microsoft.com/office/drawing/2014/main" id="{064DFD22-FE44-DE49-D54E-C6F27693D8D2}"/>
                </a:ext>
              </a:extLst>
            </p:cNvPr>
            <p:cNvSpPr/>
            <p:nvPr/>
          </p:nvSpPr>
          <p:spPr>
            <a:xfrm>
              <a:off x="468313" y="195486"/>
              <a:ext cx="449138" cy="449138"/>
            </a:xfrm>
            <a:prstGeom prst="ellipse">
              <a:avLst/>
            </a:prstGeom>
            <a:blipFill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0DA423D4-F136-EEE4-499E-304A230A53BE}"/>
                </a:ext>
              </a:extLst>
            </p:cNvPr>
            <p:cNvSpPr/>
            <p:nvPr/>
          </p:nvSpPr>
          <p:spPr>
            <a:xfrm>
              <a:off x="467544" y="659894"/>
              <a:ext cx="449907" cy="1116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LED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strip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7A316FD-6DBE-86C9-5DAC-8C7B24632DED}"/>
              </a:ext>
            </a:extLst>
          </p:cNvPr>
          <p:cNvGrpSpPr/>
          <p:nvPr/>
        </p:nvGrpSpPr>
        <p:grpSpPr>
          <a:xfrm>
            <a:off x="971600" y="195486"/>
            <a:ext cx="449907" cy="626276"/>
            <a:chOff x="971600" y="195486"/>
            <a:chExt cx="449907" cy="626276"/>
          </a:xfrm>
        </p:grpSpPr>
        <p:sp>
          <p:nvSpPr>
            <p:cNvPr id="9" name="Gruppe 5">
              <a:extLst>
                <a:ext uri="{FF2B5EF4-FFF2-40B4-BE49-F238E27FC236}">
                  <a16:creationId xmlns:a16="http://schemas.microsoft.com/office/drawing/2014/main" id="{C171340B-BEA9-5A35-156E-4AAEEA918720}"/>
                </a:ext>
              </a:extLst>
            </p:cNvPr>
            <p:cNvSpPr/>
            <p:nvPr/>
          </p:nvSpPr>
          <p:spPr>
            <a:xfrm>
              <a:off x="972369" y="195486"/>
              <a:ext cx="449138" cy="449138"/>
            </a:xfrm>
            <a:prstGeom prst="ellipse">
              <a:avLst/>
            </a:prstGeom>
            <a:blipFill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C7C0AB11-B05F-BBB9-ABF3-40A5731D2AEB}"/>
                </a:ext>
              </a:extLst>
            </p:cNvPr>
            <p:cNvSpPr/>
            <p:nvPr/>
          </p:nvSpPr>
          <p:spPr>
            <a:xfrm>
              <a:off x="971600" y="710106"/>
              <a:ext cx="449907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Tiltable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display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14FE4EF-CD37-0D0F-1202-E4DDE6F63314}"/>
              </a:ext>
            </a:extLst>
          </p:cNvPr>
          <p:cNvGrpSpPr/>
          <p:nvPr/>
        </p:nvGrpSpPr>
        <p:grpSpPr>
          <a:xfrm>
            <a:off x="1475656" y="195486"/>
            <a:ext cx="504056" cy="626276"/>
            <a:chOff x="1475656" y="195486"/>
            <a:chExt cx="504056" cy="626276"/>
          </a:xfrm>
        </p:grpSpPr>
        <p:sp>
          <p:nvSpPr>
            <p:cNvPr id="12" name="Gruppe 5">
              <a:extLst>
                <a:ext uri="{FF2B5EF4-FFF2-40B4-BE49-F238E27FC236}">
                  <a16:creationId xmlns:a16="http://schemas.microsoft.com/office/drawing/2014/main" id="{DD734F34-C131-1C7A-500A-D72D14E403CE}"/>
                </a:ext>
              </a:extLst>
            </p:cNvPr>
            <p:cNvSpPr/>
            <p:nvPr/>
          </p:nvSpPr>
          <p:spPr>
            <a:xfrm>
              <a:off x="1476425" y="195486"/>
              <a:ext cx="449138" cy="449138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D941EB6-5273-2941-E2A4-4F1DA27847DA}"/>
                </a:ext>
              </a:extLst>
            </p:cNvPr>
            <p:cNvSpPr/>
            <p:nvPr/>
          </p:nvSpPr>
          <p:spPr>
            <a:xfrm>
              <a:off x="1475656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Heat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sinks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outside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365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CDB607-C083-9CCA-9EA3-E247CADF78B1}"/>
              </a:ext>
            </a:extLst>
          </p:cNvPr>
          <p:cNvSpPr/>
          <p:nvPr/>
        </p:nvSpPr>
        <p:spPr>
          <a:xfrm>
            <a:off x="407588" y="1923678"/>
            <a:ext cx="3372324" cy="23762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t"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accent6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USB port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Easy installation of updates</a:t>
            </a:r>
          </a:p>
          <a:p>
            <a:pPr marL="342900" indent="-342900">
              <a:spcAft>
                <a:spcPts val="1200"/>
              </a:spcAft>
              <a:buBlip>
                <a:blip r:embed="rId2"/>
              </a:buBlip>
            </a:pPr>
            <a:r>
              <a:rPr lang="de-DE" sz="2000" dirty="0">
                <a:solidFill>
                  <a:sysClr val="windowText" lastClr="000000"/>
                </a:solidFill>
                <a:latin typeface="Calibri" panose="020F0502020204030204" pitchFamily="34" charset="0"/>
                <a:ea typeface="Nirmala UI" panose="020B0502040204020203" pitchFamily="34" charset="0"/>
                <a:cs typeface="Calibri" panose="020F0502020204030204" pitchFamily="34" charset="0"/>
              </a:rPr>
              <a:t>Transfer of files such as test protocols or recipes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06D27C8-7C98-D6F6-39F4-0CBF5A9FB5EA}"/>
              </a:ext>
            </a:extLst>
          </p:cNvPr>
          <p:cNvSpPr txBox="1">
            <a:spLocks/>
          </p:cNvSpPr>
          <p:nvPr/>
        </p:nvSpPr>
        <p:spPr>
          <a:xfrm>
            <a:off x="3797384" y="3667074"/>
            <a:ext cx="3707904" cy="13919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9" name="!!Zoombild">
            <a:extLst>
              <a:ext uri="{FF2B5EF4-FFF2-40B4-BE49-F238E27FC236}">
                <a16:creationId xmlns:a16="http://schemas.microsoft.com/office/drawing/2014/main" id="{E1E5B0A4-E5CC-2C6B-D22B-A733F28B3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2163466"/>
            <a:ext cx="1080000" cy="10800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bg1"/>
            </a:solidFill>
            <a:prstDash val="solid"/>
          </a:ln>
          <a:effectLst>
            <a:innerShdw blurRad="63500">
              <a:prstClr val="black"/>
            </a:innerShdw>
          </a:effectLst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AF2FDB5B-7114-7CE5-87E6-AD6783C96570}"/>
              </a:ext>
            </a:extLst>
          </p:cNvPr>
          <p:cNvSpPr/>
          <p:nvPr/>
        </p:nvSpPr>
        <p:spPr>
          <a:xfrm flipV="1">
            <a:off x="2051720" y="2163466"/>
            <a:ext cx="2363724" cy="336276"/>
          </a:xfrm>
          <a:custGeom>
            <a:avLst/>
            <a:gdLst>
              <a:gd name="connsiteX0" fmla="*/ 0 w 1668780"/>
              <a:gd name="connsiteY0" fmla="*/ 441960 h 441960"/>
              <a:gd name="connsiteX1" fmla="*/ 1051560 w 1668780"/>
              <a:gd name="connsiteY1" fmla="*/ 441960 h 441960"/>
              <a:gd name="connsiteX2" fmla="*/ 1280160 w 1668780"/>
              <a:gd name="connsiteY2" fmla="*/ 441960 h 441960"/>
              <a:gd name="connsiteX3" fmla="*/ 1668780 w 1668780"/>
              <a:gd name="connsiteY3" fmla="*/ 53340 h 441960"/>
              <a:gd name="connsiteX4" fmla="*/ 1668780 w 1668780"/>
              <a:gd name="connsiteY4" fmla="*/ 0 h 441960"/>
              <a:gd name="connsiteX0" fmla="*/ 0 w 1668780"/>
              <a:gd name="connsiteY0" fmla="*/ 388620 h 388620"/>
              <a:gd name="connsiteX1" fmla="*/ 1051560 w 1668780"/>
              <a:gd name="connsiteY1" fmla="*/ 388620 h 388620"/>
              <a:gd name="connsiteX2" fmla="*/ 1280160 w 1668780"/>
              <a:gd name="connsiteY2" fmla="*/ 388620 h 388620"/>
              <a:gd name="connsiteX3" fmla="*/ 1668780 w 1668780"/>
              <a:gd name="connsiteY3" fmla="*/ 0 h 388620"/>
              <a:gd name="connsiteX0" fmla="*/ 0 w 2363724"/>
              <a:gd name="connsiteY0" fmla="*/ 394716 h 394716"/>
              <a:gd name="connsiteX1" fmla="*/ 1746504 w 2363724"/>
              <a:gd name="connsiteY1" fmla="*/ 388620 h 394716"/>
              <a:gd name="connsiteX2" fmla="*/ 1975104 w 2363724"/>
              <a:gd name="connsiteY2" fmla="*/ 388620 h 394716"/>
              <a:gd name="connsiteX3" fmla="*/ 2363724 w 2363724"/>
              <a:gd name="connsiteY3" fmla="*/ 0 h 39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3724" h="394716">
                <a:moveTo>
                  <a:pt x="0" y="394716"/>
                </a:moveTo>
                <a:lnTo>
                  <a:pt x="1746504" y="388620"/>
                </a:lnTo>
                <a:lnTo>
                  <a:pt x="1975104" y="388620"/>
                </a:lnTo>
                <a:lnTo>
                  <a:pt x="2363724" y="0"/>
                </a:lnTo>
              </a:path>
            </a:pathLst>
          </a:custGeom>
          <a:effectLst>
            <a:outerShdw dist="12700" dir="5400000" algn="tl" rotWithShape="0">
              <a:schemeClr val="bg1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F0A51D3-DAF5-3CFA-CC7E-4D82B342C4D8}"/>
              </a:ext>
            </a:extLst>
          </p:cNvPr>
          <p:cNvGrpSpPr/>
          <p:nvPr/>
        </p:nvGrpSpPr>
        <p:grpSpPr>
          <a:xfrm>
            <a:off x="467544" y="195486"/>
            <a:ext cx="449907" cy="576064"/>
            <a:chOff x="467544" y="195486"/>
            <a:chExt cx="449907" cy="576064"/>
          </a:xfrm>
        </p:grpSpPr>
        <p:sp>
          <p:nvSpPr>
            <p:cNvPr id="4" name="!!LED">
              <a:extLst>
                <a:ext uri="{FF2B5EF4-FFF2-40B4-BE49-F238E27FC236}">
                  <a16:creationId xmlns:a16="http://schemas.microsoft.com/office/drawing/2014/main" id="{DAAE07C9-FD2B-1B82-801F-9001F97F5072}"/>
                </a:ext>
              </a:extLst>
            </p:cNvPr>
            <p:cNvSpPr/>
            <p:nvPr/>
          </p:nvSpPr>
          <p:spPr>
            <a:xfrm>
              <a:off x="468313" y="195486"/>
              <a:ext cx="449138" cy="449138"/>
            </a:xfrm>
            <a:prstGeom prst="ellipse">
              <a:avLst/>
            </a:prstGeom>
            <a:blipFill rotWithShape="1"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64571522-3B4E-9029-CD31-11E5212CF202}"/>
                </a:ext>
              </a:extLst>
            </p:cNvPr>
            <p:cNvSpPr/>
            <p:nvPr/>
          </p:nvSpPr>
          <p:spPr>
            <a:xfrm>
              <a:off x="467544" y="659894"/>
              <a:ext cx="449907" cy="1116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/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LED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strip</a:t>
              </a:r>
              <a:endParaRPr lang="de-DE" sz="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23AB0EE-265E-12E2-388B-0247E98958D5}"/>
              </a:ext>
            </a:extLst>
          </p:cNvPr>
          <p:cNvGrpSpPr/>
          <p:nvPr/>
        </p:nvGrpSpPr>
        <p:grpSpPr>
          <a:xfrm>
            <a:off x="971600" y="195486"/>
            <a:ext cx="449907" cy="626276"/>
            <a:chOff x="971600" y="195486"/>
            <a:chExt cx="449907" cy="626276"/>
          </a:xfrm>
        </p:grpSpPr>
        <p:sp>
          <p:nvSpPr>
            <p:cNvPr id="10" name="Gruppe 5">
              <a:extLst>
                <a:ext uri="{FF2B5EF4-FFF2-40B4-BE49-F238E27FC236}">
                  <a16:creationId xmlns:a16="http://schemas.microsoft.com/office/drawing/2014/main" id="{FED07045-C81D-1DF6-45F2-D1F0D48B9D4B}"/>
                </a:ext>
              </a:extLst>
            </p:cNvPr>
            <p:cNvSpPr/>
            <p:nvPr/>
          </p:nvSpPr>
          <p:spPr>
            <a:xfrm>
              <a:off x="972369" y="195486"/>
              <a:ext cx="449138" cy="449138"/>
            </a:xfrm>
            <a:prstGeom prst="ellipse">
              <a:avLst/>
            </a:prstGeom>
            <a:blipFill>
              <a:blip r:embed="rId6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384CAC2A-E9AB-13DC-F3F9-50A627F2C61E}"/>
                </a:ext>
              </a:extLst>
            </p:cNvPr>
            <p:cNvSpPr/>
            <p:nvPr/>
          </p:nvSpPr>
          <p:spPr>
            <a:xfrm>
              <a:off x="971600" y="710106"/>
              <a:ext cx="449907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Tiltable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display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6723332-45EC-0E22-A7BA-5F698DDB498A}"/>
              </a:ext>
            </a:extLst>
          </p:cNvPr>
          <p:cNvGrpSpPr/>
          <p:nvPr/>
        </p:nvGrpSpPr>
        <p:grpSpPr>
          <a:xfrm>
            <a:off x="1475656" y="195486"/>
            <a:ext cx="504056" cy="626276"/>
            <a:chOff x="1475656" y="195486"/>
            <a:chExt cx="504056" cy="626276"/>
          </a:xfrm>
        </p:grpSpPr>
        <p:sp>
          <p:nvSpPr>
            <p:cNvPr id="13" name="Gruppe 5">
              <a:extLst>
                <a:ext uri="{FF2B5EF4-FFF2-40B4-BE49-F238E27FC236}">
                  <a16:creationId xmlns:a16="http://schemas.microsoft.com/office/drawing/2014/main" id="{AFF887F0-1D07-1552-543A-9966F8E54E84}"/>
                </a:ext>
              </a:extLst>
            </p:cNvPr>
            <p:cNvSpPr/>
            <p:nvPr/>
          </p:nvSpPr>
          <p:spPr>
            <a:xfrm>
              <a:off x="1476425" y="195486"/>
              <a:ext cx="449138" cy="449138"/>
            </a:xfrm>
            <a:prstGeom prst="ellipse">
              <a:avLst/>
            </a:prstGeom>
            <a:blipFill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77EE0CE-4BA3-BDB4-F7FA-0F5559DF8046}"/>
                </a:ext>
              </a:extLst>
            </p:cNvPr>
            <p:cNvSpPr/>
            <p:nvPr/>
          </p:nvSpPr>
          <p:spPr>
            <a:xfrm>
              <a:off x="1475656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Heat </a:t>
              </a:r>
              <a:r>
                <a:rPr lang="de-DE" sz="800" b="1" dirty="0" err="1">
                  <a:solidFill>
                    <a:schemeClr val="bg1">
                      <a:lumMod val="50000"/>
                    </a:schemeClr>
                  </a:solidFill>
                </a:rPr>
                <a:t>sinks</a:t>
              </a: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 outside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907BD5B-5056-4F3B-CC1C-952E706886BD}"/>
              </a:ext>
            </a:extLst>
          </p:cNvPr>
          <p:cNvGrpSpPr/>
          <p:nvPr/>
        </p:nvGrpSpPr>
        <p:grpSpPr>
          <a:xfrm>
            <a:off x="1979712" y="195486"/>
            <a:ext cx="504056" cy="626276"/>
            <a:chOff x="1979712" y="195486"/>
            <a:chExt cx="504056" cy="626276"/>
          </a:xfrm>
        </p:grpSpPr>
        <p:sp>
          <p:nvSpPr>
            <p:cNvPr id="16" name="Gruppe 5">
              <a:extLst>
                <a:ext uri="{FF2B5EF4-FFF2-40B4-BE49-F238E27FC236}">
                  <a16:creationId xmlns:a16="http://schemas.microsoft.com/office/drawing/2014/main" id="{20DF2D31-3AC8-B52F-F9C2-0A5D479782B9}"/>
                </a:ext>
              </a:extLst>
            </p:cNvPr>
            <p:cNvSpPr/>
            <p:nvPr/>
          </p:nvSpPr>
          <p:spPr>
            <a:xfrm>
              <a:off x="1980481" y="195486"/>
              <a:ext cx="449138" cy="449138"/>
            </a:xfrm>
            <a:prstGeom prst="ellipse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83D5CBE3-F318-CBA6-3E64-9D827CF7EE55}"/>
                </a:ext>
              </a:extLst>
            </p:cNvPr>
            <p:cNvSpPr/>
            <p:nvPr/>
          </p:nvSpPr>
          <p:spPr>
            <a:xfrm>
              <a:off x="1979712" y="710106"/>
              <a:ext cx="504056" cy="111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rIns="18000" rtlCol="0" anchor="ctr"/>
            <a:lstStyle/>
            <a:p>
              <a:pPr algn="ctr">
                <a:lnSpc>
                  <a:spcPts val="800"/>
                </a:lnSpc>
              </a:pPr>
              <a:r>
                <a:rPr lang="de-DE" sz="800" b="1" dirty="0">
                  <a:solidFill>
                    <a:schemeClr val="bg1">
                      <a:lumMod val="50000"/>
                    </a:schemeClr>
                  </a:solidFill>
                </a:rPr>
                <a:t>USB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6735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Benutzerdefiniert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9900"/>
      </a:accent6>
      <a:hlink>
        <a:srgbClr val="0563C1"/>
      </a:hlink>
      <a:folHlink>
        <a:srgbClr val="954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1054</Words>
  <Application>Microsoft Office PowerPoint</Application>
  <PresentationFormat>Bildschirmpräsentation (16:9)</PresentationFormat>
  <Paragraphs>418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7" baseType="lpstr">
      <vt:lpstr>Arial</vt:lpstr>
      <vt:lpstr>Avenir Next LT Pro Light</vt:lpstr>
      <vt:lpstr>Bahnschrift SemiCondensed</vt:lpstr>
      <vt:lpstr>Calibri</vt:lpstr>
      <vt:lpstr>Incised901 NdIt BT</vt:lpstr>
      <vt:lpstr>Open Sans Semibold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Bitterle</dc:creator>
  <cp:keywords>, docId:5DE0C36AA84872C26C844FE7D4C9BA4F</cp:keywords>
  <cp:lastModifiedBy>Dieter Bitterle</cp:lastModifiedBy>
  <cp:revision>1171</cp:revision>
  <cp:lastPrinted>2023-01-31T12:20:31Z</cp:lastPrinted>
  <dcterms:created xsi:type="dcterms:W3CDTF">2020-01-25T10:18:09Z</dcterms:created>
  <dcterms:modified xsi:type="dcterms:W3CDTF">2023-06-27T14:03:48Z</dcterms:modified>
</cp:coreProperties>
</file>